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298" r:id="rId11"/>
    <p:sldId id="299" r:id="rId12"/>
    <p:sldId id="322" r:id="rId13"/>
    <p:sldId id="321" r:id="rId14"/>
    <p:sldId id="301" r:id="rId15"/>
    <p:sldId id="302" r:id="rId16"/>
    <p:sldId id="305" r:id="rId17"/>
    <p:sldId id="306" r:id="rId18"/>
    <p:sldId id="307" r:id="rId19"/>
    <p:sldId id="308" r:id="rId20"/>
    <p:sldId id="320" r:id="rId21"/>
    <p:sldId id="310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CC8150"/>
    <a:srgbClr val="69AB3D"/>
    <a:srgbClr val="FFD80D"/>
    <a:srgbClr val="2E5952"/>
    <a:srgbClr val="74451E"/>
    <a:srgbClr val="66FF33"/>
    <a:srgbClr val="EFBC00"/>
    <a:srgbClr val="4D93D3"/>
    <a:srgbClr val="B78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1.png"/><Relationship Id="rId18" Type="http://schemas.openxmlformats.org/officeDocument/2006/relationships/image" Target="../media/image43.png"/><Relationship Id="rId26" Type="http://schemas.openxmlformats.org/officeDocument/2006/relationships/image" Target="../media/image48.png"/><Relationship Id="rId3" Type="http://schemas.openxmlformats.org/officeDocument/2006/relationships/image" Target="../media/image34.png"/><Relationship Id="rId21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microsoft.com/office/2007/relationships/hdphoto" Target="../media/hdphoto1.wdp"/><Relationship Id="rId17" Type="http://schemas.openxmlformats.org/officeDocument/2006/relationships/image" Target="../media/image23.png"/><Relationship Id="rId25" Type="http://schemas.openxmlformats.org/officeDocument/2006/relationships/image" Target="../media/image14.png"/><Relationship Id="rId2" Type="http://schemas.openxmlformats.org/officeDocument/2006/relationships/image" Target="../media/image33.png"/><Relationship Id="rId16" Type="http://schemas.openxmlformats.org/officeDocument/2006/relationships/image" Target="../media/image42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9.png"/><Relationship Id="rId24" Type="http://schemas.openxmlformats.org/officeDocument/2006/relationships/image" Target="../media/image13.png"/><Relationship Id="rId5" Type="http://schemas.openxmlformats.org/officeDocument/2006/relationships/image" Target="../media/image36.png"/><Relationship Id="rId15" Type="http://schemas.microsoft.com/office/2007/relationships/hdphoto" Target="../media/hdphoto2.wdp"/><Relationship Id="rId23" Type="http://schemas.openxmlformats.org/officeDocument/2006/relationships/image" Target="../media/image12.png"/><Relationship Id="rId10" Type="http://schemas.openxmlformats.org/officeDocument/2006/relationships/image" Target="../media/image39.png"/><Relationship Id="rId19" Type="http://schemas.openxmlformats.org/officeDocument/2006/relationships/image" Target="../media/image44.gif"/><Relationship Id="rId4" Type="http://schemas.openxmlformats.org/officeDocument/2006/relationships/image" Target="../media/image35.png"/><Relationship Id="rId9" Type="http://schemas.openxmlformats.org/officeDocument/2006/relationships/image" Target="../media/image11.png"/><Relationship Id="rId14" Type="http://schemas.openxmlformats.org/officeDocument/2006/relationships/image" Target="../media/image50.png"/><Relationship Id="rId22" Type="http://schemas.openxmlformats.org/officeDocument/2006/relationships/image" Target="../media/image51.png"/><Relationship Id="rId27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0.png"/><Relationship Id="rId18" Type="http://schemas.openxmlformats.org/officeDocument/2006/relationships/image" Target="../media/image44.gif"/><Relationship Id="rId26" Type="http://schemas.openxmlformats.org/officeDocument/2006/relationships/image" Target="../media/image52.png"/><Relationship Id="rId3" Type="http://schemas.openxmlformats.org/officeDocument/2006/relationships/image" Target="../media/image34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5" Type="http://schemas.openxmlformats.org/officeDocument/2006/relationships/image" Target="../media/image14.png"/><Relationship Id="rId33" Type="http://schemas.openxmlformats.org/officeDocument/2006/relationships/image" Target="../media/image20.png"/><Relationship Id="rId2" Type="http://schemas.openxmlformats.org/officeDocument/2006/relationships/image" Target="../media/image33.png"/><Relationship Id="rId16" Type="http://schemas.openxmlformats.org/officeDocument/2006/relationships/image" Target="../media/image23.png"/><Relationship Id="rId20" Type="http://schemas.openxmlformats.org/officeDocument/2006/relationships/image" Target="../media/image46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microsoft.com/office/2007/relationships/hdphoto" Target="../media/hdphoto1.wdp"/><Relationship Id="rId24" Type="http://schemas.openxmlformats.org/officeDocument/2006/relationships/image" Target="../media/image13.png"/><Relationship Id="rId32" Type="http://schemas.openxmlformats.org/officeDocument/2006/relationships/image" Target="../media/image57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23" Type="http://schemas.openxmlformats.org/officeDocument/2006/relationships/image" Target="../media/image12.png"/><Relationship Id="rId28" Type="http://schemas.openxmlformats.org/officeDocument/2006/relationships/image" Target="../media/image53.png"/><Relationship Id="rId10" Type="http://schemas.openxmlformats.org/officeDocument/2006/relationships/image" Target="../media/image49.png"/><Relationship Id="rId19" Type="http://schemas.openxmlformats.org/officeDocument/2006/relationships/image" Target="../media/image45.png"/><Relationship Id="rId31" Type="http://schemas.openxmlformats.org/officeDocument/2006/relationships/image" Target="../media/image5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48.png"/><Relationship Id="rId30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image" Target="../media/image33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5.png"/><Relationship Id="rId18" Type="http://schemas.microsoft.com/office/2007/relationships/hdphoto" Target="../media/hdphoto3.wdp"/><Relationship Id="rId3" Type="http://schemas.openxmlformats.org/officeDocument/2006/relationships/image" Target="../media/image21.png"/><Relationship Id="rId21" Type="http://schemas.openxmlformats.org/officeDocument/2006/relationships/image" Target="../media/image71.png"/><Relationship Id="rId7" Type="http://schemas.openxmlformats.org/officeDocument/2006/relationships/image" Target="../media/image63.png"/><Relationship Id="rId12" Type="http://schemas.openxmlformats.org/officeDocument/2006/relationships/image" Target="../media/image13.png"/><Relationship Id="rId17" Type="http://schemas.openxmlformats.org/officeDocument/2006/relationships/image" Target="../media/image68.png"/><Relationship Id="rId2" Type="http://schemas.openxmlformats.org/officeDocument/2006/relationships/image" Target="../media/image59.png"/><Relationship Id="rId16" Type="http://schemas.openxmlformats.org/officeDocument/2006/relationships/image" Target="../media/image6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1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10" Type="http://schemas.openxmlformats.org/officeDocument/2006/relationships/image" Target="../media/image12.png"/><Relationship Id="rId19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58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0.png"/><Relationship Id="rId18" Type="http://schemas.openxmlformats.org/officeDocument/2006/relationships/image" Target="../media/image44.gif"/><Relationship Id="rId26" Type="http://schemas.openxmlformats.org/officeDocument/2006/relationships/image" Target="../media/image48.png"/><Relationship Id="rId3" Type="http://schemas.openxmlformats.org/officeDocument/2006/relationships/image" Target="../media/image34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17" Type="http://schemas.openxmlformats.org/officeDocument/2006/relationships/image" Target="../media/image43.png"/><Relationship Id="rId25" Type="http://schemas.openxmlformats.org/officeDocument/2006/relationships/image" Target="../media/image14.png"/><Relationship Id="rId2" Type="http://schemas.openxmlformats.org/officeDocument/2006/relationships/image" Target="../media/image33.png"/><Relationship Id="rId16" Type="http://schemas.openxmlformats.org/officeDocument/2006/relationships/image" Target="../media/image2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microsoft.com/office/2007/relationships/hdphoto" Target="../media/hdphoto1.wdp"/><Relationship Id="rId24" Type="http://schemas.openxmlformats.org/officeDocument/2006/relationships/image" Target="../media/image13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23" Type="http://schemas.openxmlformats.org/officeDocument/2006/relationships/image" Target="../media/image12.png"/><Relationship Id="rId10" Type="http://schemas.openxmlformats.org/officeDocument/2006/relationships/image" Target="../media/image49.png"/><Relationship Id="rId19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microsoft.com/office/2007/relationships/hdphoto" Target="../media/hdphoto2.wdp"/><Relationship Id="rId22" Type="http://schemas.openxmlformats.org/officeDocument/2006/relationships/image" Target="../media/image10.png"/><Relationship Id="rId27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2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microsoft.com/office/2007/relationships/hdphoto" Target="../media/hdphoto4.wdp"/><Relationship Id="rId4" Type="http://schemas.openxmlformats.org/officeDocument/2006/relationships/image" Target="../media/image73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13.png"/><Relationship Id="rId3" Type="http://schemas.openxmlformats.org/officeDocument/2006/relationships/image" Target="../media/image35.png"/><Relationship Id="rId21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78.png"/><Relationship Id="rId17" Type="http://schemas.openxmlformats.org/officeDocument/2006/relationships/image" Target="../media/image12.png"/><Relationship Id="rId2" Type="http://schemas.openxmlformats.org/officeDocument/2006/relationships/image" Target="../media/image34.png"/><Relationship Id="rId16" Type="http://schemas.openxmlformats.org/officeDocument/2006/relationships/image" Target="../media/image1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77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76.png"/><Relationship Id="rId14" Type="http://schemas.openxmlformats.org/officeDocument/2006/relationships/image" Target="../media/image44.gif"/><Relationship Id="rId2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23.png"/><Relationship Id="rId26" Type="http://schemas.openxmlformats.org/officeDocument/2006/relationships/image" Target="../media/image88.png"/><Relationship Id="rId3" Type="http://schemas.openxmlformats.org/officeDocument/2006/relationships/image" Target="../media/image33.png"/><Relationship Id="rId21" Type="http://schemas.openxmlformats.org/officeDocument/2006/relationships/image" Target="../media/image10.png"/><Relationship Id="rId7" Type="http://schemas.microsoft.com/office/2007/relationships/hdphoto" Target="../media/hdphoto5.wdp"/><Relationship Id="rId12" Type="http://schemas.openxmlformats.org/officeDocument/2006/relationships/image" Target="../media/image84.png"/><Relationship Id="rId17" Type="http://schemas.openxmlformats.org/officeDocument/2006/relationships/image" Target="../media/image87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7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24" Type="http://schemas.openxmlformats.org/officeDocument/2006/relationships/image" Target="../media/image14.png"/><Relationship Id="rId5" Type="http://schemas.openxmlformats.org/officeDocument/2006/relationships/image" Target="../media/image34.png"/><Relationship Id="rId15" Type="http://schemas.openxmlformats.org/officeDocument/2006/relationships/image" Target="../media/image40.png"/><Relationship Id="rId23" Type="http://schemas.openxmlformats.org/officeDocument/2006/relationships/image" Target="../media/image13.png"/><Relationship Id="rId10" Type="http://schemas.openxmlformats.org/officeDocument/2006/relationships/image" Target="../media/image82.png"/><Relationship Id="rId19" Type="http://schemas.openxmlformats.org/officeDocument/2006/relationships/image" Target="../media/image44.gif"/><Relationship Id="rId4" Type="http://schemas.openxmlformats.org/officeDocument/2006/relationships/image" Target="../media/image11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12.png"/><Relationship Id="rId27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6.png"/><Relationship Id="rId18" Type="http://schemas.openxmlformats.org/officeDocument/2006/relationships/image" Target="../media/image77.png"/><Relationship Id="rId26" Type="http://schemas.openxmlformats.org/officeDocument/2006/relationships/image" Target="../media/image14.png"/><Relationship Id="rId3" Type="http://schemas.openxmlformats.org/officeDocument/2006/relationships/image" Target="../media/image89.png"/><Relationship Id="rId21" Type="http://schemas.openxmlformats.org/officeDocument/2006/relationships/image" Target="../media/image100.png"/><Relationship Id="rId7" Type="http://schemas.openxmlformats.org/officeDocument/2006/relationships/image" Target="../media/image93.png"/><Relationship Id="rId12" Type="http://schemas.openxmlformats.org/officeDocument/2006/relationships/image" Target="../media/image95.png"/><Relationship Id="rId17" Type="http://schemas.openxmlformats.org/officeDocument/2006/relationships/image" Target="../media/image99.png"/><Relationship Id="rId25" Type="http://schemas.openxmlformats.org/officeDocument/2006/relationships/image" Target="../media/image13.png"/><Relationship Id="rId2" Type="http://schemas.openxmlformats.org/officeDocument/2006/relationships/image" Target="../media/image34.png"/><Relationship Id="rId16" Type="http://schemas.openxmlformats.org/officeDocument/2006/relationships/image" Target="../media/image76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23.png"/><Relationship Id="rId24" Type="http://schemas.openxmlformats.org/officeDocument/2006/relationships/image" Target="../media/image12.png"/><Relationship Id="rId5" Type="http://schemas.openxmlformats.org/officeDocument/2006/relationships/image" Target="../media/image91.png"/><Relationship Id="rId15" Type="http://schemas.openxmlformats.org/officeDocument/2006/relationships/image" Target="../media/image98.png"/><Relationship Id="rId23" Type="http://schemas.openxmlformats.org/officeDocument/2006/relationships/image" Target="../media/image101.png"/><Relationship Id="rId10" Type="http://schemas.openxmlformats.org/officeDocument/2006/relationships/image" Target="../media/image94.png"/><Relationship Id="rId19" Type="http://schemas.openxmlformats.org/officeDocument/2006/relationships/image" Target="../media/image47.png"/><Relationship Id="rId4" Type="http://schemas.openxmlformats.org/officeDocument/2006/relationships/image" Target="../media/image90.png"/><Relationship Id="rId9" Type="http://schemas.openxmlformats.org/officeDocument/2006/relationships/image" Target="../media/image11.png"/><Relationship Id="rId14" Type="http://schemas.openxmlformats.org/officeDocument/2006/relationships/image" Target="../media/image97.png"/><Relationship Id="rId22" Type="http://schemas.openxmlformats.org/officeDocument/2006/relationships/image" Target="../media/image10.png"/><Relationship Id="rId27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4.png"/><Relationship Id="rId3" Type="http://schemas.openxmlformats.org/officeDocument/2006/relationships/image" Target="../media/image34.png"/><Relationship Id="rId7" Type="http://schemas.openxmlformats.org/officeDocument/2006/relationships/image" Target="../media/image57.png"/><Relationship Id="rId12" Type="http://schemas.openxmlformats.org/officeDocument/2006/relationships/image" Target="../media/image14.png"/><Relationship Id="rId2" Type="http://schemas.openxmlformats.org/officeDocument/2006/relationships/image" Target="../media/image33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13.png"/><Relationship Id="rId5" Type="http://schemas.openxmlformats.org/officeDocument/2006/relationships/image" Target="../media/image45.png"/><Relationship Id="rId15" Type="http://schemas.openxmlformats.org/officeDocument/2006/relationships/image" Target="../media/image103.png"/><Relationship Id="rId10" Type="http://schemas.openxmlformats.org/officeDocument/2006/relationships/image" Target="../media/image12.png"/><Relationship Id="rId4" Type="http://schemas.openxmlformats.org/officeDocument/2006/relationships/image" Target="../media/image102.png"/><Relationship Id="rId9" Type="http://schemas.openxmlformats.org/officeDocument/2006/relationships/image" Target="../media/image10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34.png"/><Relationship Id="rId7" Type="http://schemas.openxmlformats.org/officeDocument/2006/relationships/image" Target="../media/image76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108.png"/><Relationship Id="rId5" Type="http://schemas.openxmlformats.org/officeDocument/2006/relationships/image" Target="../media/image77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0.png"/><Relationship Id="rId4" Type="http://schemas.openxmlformats.org/officeDocument/2006/relationships/image" Target="../media/image40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13" Type="http://schemas.openxmlformats.org/officeDocument/2006/relationships/image" Target="../media/image116.png"/><Relationship Id="rId18" Type="http://schemas.openxmlformats.org/officeDocument/2006/relationships/image" Target="../media/image119.png"/><Relationship Id="rId3" Type="http://schemas.openxmlformats.org/officeDocument/2006/relationships/image" Target="../media/image34.png"/><Relationship Id="rId7" Type="http://schemas.openxmlformats.org/officeDocument/2006/relationships/image" Target="../media/image76.png"/><Relationship Id="rId12" Type="http://schemas.openxmlformats.org/officeDocument/2006/relationships/image" Target="../media/image109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108.png"/><Relationship Id="rId5" Type="http://schemas.openxmlformats.org/officeDocument/2006/relationships/image" Target="../media/image77.png"/><Relationship Id="rId15" Type="http://schemas.openxmlformats.org/officeDocument/2006/relationships/image" Target="../media/image117.png"/><Relationship Id="rId10" Type="http://schemas.openxmlformats.org/officeDocument/2006/relationships/image" Target="../media/image107.png"/><Relationship Id="rId4" Type="http://schemas.openxmlformats.org/officeDocument/2006/relationships/image" Target="../media/image40.png"/><Relationship Id="rId9" Type="http://schemas.openxmlformats.org/officeDocument/2006/relationships/image" Target="../media/image106.png"/><Relationship Id="rId1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12" Type="http://schemas.openxmlformats.org/officeDocument/2006/relationships/image" Target="../media/image32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gif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46.png"/><Relationship Id="rId26" Type="http://schemas.openxmlformats.org/officeDocument/2006/relationships/image" Target="../media/image48.png"/><Relationship Id="rId3" Type="http://schemas.openxmlformats.org/officeDocument/2006/relationships/image" Target="../media/image34.png"/><Relationship Id="rId21" Type="http://schemas.openxmlformats.org/officeDocument/2006/relationships/image" Target="../media/image12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27.gif"/><Relationship Id="rId25" Type="http://schemas.openxmlformats.org/officeDocument/2006/relationships/image" Target="../media/image20.png"/><Relationship Id="rId2" Type="http://schemas.openxmlformats.org/officeDocument/2006/relationships/image" Target="../media/image33.png"/><Relationship Id="rId16" Type="http://schemas.openxmlformats.org/officeDocument/2006/relationships/image" Target="../media/image45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24" Type="http://schemas.openxmlformats.org/officeDocument/2006/relationships/image" Target="../media/image47.png"/><Relationship Id="rId5" Type="http://schemas.openxmlformats.org/officeDocument/2006/relationships/image" Target="../media/image36.png"/><Relationship Id="rId15" Type="http://schemas.openxmlformats.org/officeDocument/2006/relationships/image" Target="../media/image44.gif"/><Relationship Id="rId23" Type="http://schemas.openxmlformats.org/officeDocument/2006/relationships/image" Target="../media/image14.png"/><Relationship Id="rId10" Type="http://schemas.openxmlformats.org/officeDocument/2006/relationships/image" Target="../media/image40.png"/><Relationship Id="rId19" Type="http://schemas.openxmlformats.org/officeDocument/2006/relationships/image" Target="../media/image1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26" Type="http://schemas.openxmlformats.org/officeDocument/2006/relationships/image" Target="../media/image48.png"/><Relationship Id="rId3" Type="http://schemas.openxmlformats.org/officeDocument/2006/relationships/hyperlink" Target="https://youtu.be/-OTxGw3yJag?t=500" TargetMode="External"/><Relationship Id="rId21" Type="http://schemas.openxmlformats.org/officeDocument/2006/relationships/image" Target="../media/image10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4.gif"/><Relationship Id="rId25" Type="http://schemas.openxmlformats.org/officeDocument/2006/relationships/image" Target="../media/image47.png"/><Relationship Id="rId2" Type="http://schemas.openxmlformats.org/officeDocument/2006/relationships/hyperlink" Target="https://youtu.be/LQcFWgcyAfs?t=298" TargetMode="Externa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24" Type="http://schemas.openxmlformats.org/officeDocument/2006/relationships/image" Target="../media/image14.png"/><Relationship Id="rId5" Type="http://schemas.openxmlformats.org/officeDocument/2006/relationships/image" Target="../media/image34.png"/><Relationship Id="rId15" Type="http://schemas.openxmlformats.org/officeDocument/2006/relationships/image" Target="../media/image23.png"/><Relationship Id="rId23" Type="http://schemas.openxmlformats.org/officeDocument/2006/relationships/image" Target="../media/image13.png"/><Relationship Id="rId10" Type="http://schemas.openxmlformats.org/officeDocument/2006/relationships/image" Target="../media/image11.png"/><Relationship Id="rId19" Type="http://schemas.openxmlformats.org/officeDocument/2006/relationships/image" Target="../media/image27.gif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Relationship Id="rId22" Type="http://schemas.openxmlformats.org/officeDocument/2006/relationships/image" Target="../media/image12.png"/><Relationship Id="rId2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71589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788267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660186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4497827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495005" y="1062880"/>
            <a:ext cx="3030104" cy="2320958"/>
          </a:xfrm>
          <a:prstGeom prst="rect">
            <a:avLst/>
          </a:prstGeom>
        </p:spPr>
      </p:pic>
      <p:pic>
        <p:nvPicPr>
          <p:cNvPr id="392" name="그림 391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53" y="3497768"/>
            <a:ext cx="2744240" cy="2307919"/>
          </a:xfrm>
          <a:prstGeom prst="rect">
            <a:avLst/>
          </a:prstGeom>
        </p:spPr>
      </p:pic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4787877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4787876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4787876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6" name="그림 41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17" name="TextBox 416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220901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41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16193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0" name="그림 41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280732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4787877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3" name="그림 42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220901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2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316193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6280732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4787876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4787877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220901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2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316193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4" name="그림 433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280732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4787876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220901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8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316193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0" name="그림 439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280732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442" name="그림 441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6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3" name="그림 442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7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63" name="그림 46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22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4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76" name="그림 47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2" y="5788267"/>
            <a:ext cx="570365" cy="611445"/>
          </a:xfrm>
          <a:prstGeom prst="rect">
            <a:avLst/>
          </a:prstGeom>
        </p:spPr>
      </p:pic>
      <p:pic>
        <p:nvPicPr>
          <p:cNvPr id="477" name="그림 476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4" y="5788267"/>
            <a:ext cx="597988" cy="611445"/>
          </a:xfrm>
          <a:prstGeom prst="rect">
            <a:avLst/>
          </a:prstGeom>
          <a:noFill/>
        </p:spPr>
      </p:pic>
      <p:pic>
        <p:nvPicPr>
          <p:cNvPr id="478" name="그림 47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8" y="5788267"/>
            <a:ext cx="545050" cy="611445"/>
          </a:xfrm>
          <a:prstGeom prst="rect">
            <a:avLst/>
          </a:prstGeom>
          <a:noFill/>
        </p:spPr>
      </p:pic>
      <p:pic>
        <p:nvPicPr>
          <p:cNvPr id="479" name="그림 478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3" y="5788267"/>
            <a:ext cx="558343" cy="611445"/>
          </a:xfrm>
          <a:prstGeom prst="rect">
            <a:avLst/>
          </a:prstGeom>
          <a:noFill/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6" y="5788267"/>
            <a:ext cx="640535" cy="611445"/>
          </a:xfrm>
          <a:prstGeom prst="rect">
            <a:avLst/>
          </a:prstGeom>
          <a:noFill/>
        </p:spPr>
      </p:pic>
      <p:sp>
        <p:nvSpPr>
          <p:cNvPr id="48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3" name="그림 4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21" y="2006750"/>
            <a:ext cx="1412349" cy="1412349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52516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251613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487" name="그림 48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6" y="2404223"/>
            <a:ext cx="343152" cy="582711"/>
          </a:xfrm>
          <a:prstGeom prst="rect">
            <a:avLst/>
          </a:prstGeom>
        </p:spPr>
      </p:pic>
      <p:pic>
        <p:nvPicPr>
          <p:cNvPr id="488" name="그림 48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48" y="2382100"/>
            <a:ext cx="928313" cy="669054"/>
          </a:xfrm>
          <a:prstGeom prst="rect">
            <a:avLst/>
          </a:prstGeom>
        </p:spPr>
      </p:pic>
      <p:pic>
        <p:nvPicPr>
          <p:cNvPr id="489" name="그림 48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703074" y="2738523"/>
            <a:ext cx="210601" cy="337539"/>
          </a:xfrm>
          <a:prstGeom prst="rect">
            <a:avLst/>
          </a:prstGeom>
        </p:spPr>
      </p:pic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881729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86549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4" name="그림 4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652112" y="1062880"/>
            <a:ext cx="3030104" cy="2320958"/>
          </a:xfrm>
          <a:prstGeom prst="rect">
            <a:avLst/>
          </a:prstGeom>
        </p:spPr>
      </p:pic>
      <p:pic>
        <p:nvPicPr>
          <p:cNvPr id="495" name="그림 49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60" y="3497768"/>
            <a:ext cx="2744240" cy="2307919"/>
          </a:xfrm>
          <a:prstGeom prst="rect">
            <a:avLst/>
          </a:prstGeom>
        </p:spPr>
      </p:pic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9449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9449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9449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9" name="그림 49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93780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50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733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3" name="그림 50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104378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9449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6" name="그림 50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93780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0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94733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0" name="그림 50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104378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9449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9449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93780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1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94733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104378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9449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93780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94733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3" name="그림 52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104378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525" name="그림 52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6" name="그림 52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546" name="그림 54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29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4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5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55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5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559" name="그림 55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89" y="5788267"/>
            <a:ext cx="570365" cy="611445"/>
          </a:xfrm>
          <a:prstGeom prst="rect">
            <a:avLst/>
          </a:prstGeom>
        </p:spPr>
      </p:pic>
      <p:pic>
        <p:nvPicPr>
          <p:cNvPr id="560" name="그림 559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1" y="5788267"/>
            <a:ext cx="597988" cy="611445"/>
          </a:xfrm>
          <a:prstGeom prst="rect">
            <a:avLst/>
          </a:prstGeom>
          <a:noFill/>
        </p:spPr>
      </p:pic>
      <p:pic>
        <p:nvPicPr>
          <p:cNvPr id="561" name="그림 56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5" y="5788267"/>
            <a:ext cx="545050" cy="611445"/>
          </a:xfrm>
          <a:prstGeom prst="rect">
            <a:avLst/>
          </a:prstGeom>
          <a:noFill/>
        </p:spPr>
      </p:pic>
      <p:pic>
        <p:nvPicPr>
          <p:cNvPr id="562" name="그림 561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890" y="5788267"/>
            <a:ext cx="558343" cy="611445"/>
          </a:xfrm>
          <a:prstGeom prst="rect">
            <a:avLst/>
          </a:prstGeom>
          <a:noFill/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63" y="5788267"/>
            <a:ext cx="640535" cy="611445"/>
          </a:xfrm>
          <a:prstGeom prst="rect">
            <a:avLst/>
          </a:prstGeom>
          <a:noFill/>
        </p:spPr>
      </p:pic>
      <p:sp>
        <p:nvSpPr>
          <p:cNvPr id="56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2006750"/>
            <a:ext cx="1412349" cy="1412349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9408720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568" name="TextBox 567"/>
          <p:cNvSpPr txBox="1"/>
          <p:nvPr/>
        </p:nvSpPr>
        <p:spPr>
          <a:xfrm>
            <a:off x="9408720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70" name="그림 56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23" y="2404223"/>
            <a:ext cx="343152" cy="582711"/>
          </a:xfrm>
          <a:prstGeom prst="rect">
            <a:avLst/>
          </a:prstGeom>
        </p:spPr>
      </p:pic>
      <p:pic>
        <p:nvPicPr>
          <p:cNvPr id="571" name="그림 57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2" y="2382100"/>
            <a:ext cx="928313" cy="669054"/>
          </a:xfrm>
          <a:prstGeom prst="rect">
            <a:avLst/>
          </a:prstGeom>
        </p:spPr>
      </p:pic>
      <p:pic>
        <p:nvPicPr>
          <p:cNvPr id="572" name="그림 57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9860181" y="2738523"/>
            <a:ext cx="210601" cy="337539"/>
          </a:xfrm>
          <a:prstGeom prst="rect">
            <a:avLst/>
          </a:prstGeom>
        </p:spPr>
      </p:pic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7882455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89154" y="1066152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14196" y="109294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8" name="직사각형 577"/>
          <p:cNvSpPr/>
          <p:nvPr/>
        </p:nvSpPr>
        <p:spPr>
          <a:xfrm>
            <a:off x="5470183" y="1066152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타원 5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72949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0" name="직사각형 579"/>
          <p:cNvSpPr/>
          <p:nvPr/>
        </p:nvSpPr>
        <p:spPr>
          <a:xfrm>
            <a:off x="7162944" y="1066152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타원 58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02715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2" name="직사각형 581"/>
          <p:cNvSpPr/>
          <p:nvPr/>
        </p:nvSpPr>
        <p:spPr>
          <a:xfrm>
            <a:off x="4496141" y="2198163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타원 58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88262" y="21202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4" name="직사각형 583"/>
          <p:cNvSpPr/>
          <p:nvPr/>
        </p:nvSpPr>
        <p:spPr>
          <a:xfrm>
            <a:off x="8837621" y="3587402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5" name="타원 58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41206" y="36460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6" name="직사각형 585"/>
          <p:cNvSpPr/>
          <p:nvPr/>
        </p:nvSpPr>
        <p:spPr>
          <a:xfrm>
            <a:off x="8659763" y="5742577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15447" y="577105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3807012"/>
            <a:ext cx="137295" cy="127934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324933"/>
            <a:ext cx="137295" cy="127934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850620"/>
            <a:ext cx="137295" cy="127934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5351378"/>
            <a:ext cx="137295" cy="127934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3807012"/>
            <a:ext cx="137295" cy="12793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324933"/>
            <a:ext cx="137295" cy="127934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850620"/>
            <a:ext cx="137295" cy="127934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5351378"/>
            <a:ext cx="137295" cy="127934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91" y="5854830"/>
            <a:ext cx="230045" cy="302910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64" y="5868838"/>
            <a:ext cx="230045" cy="302910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75" y="5854830"/>
            <a:ext cx="230045" cy="302910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48" y="5868838"/>
            <a:ext cx="230045" cy="302910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73" y="1108406"/>
            <a:ext cx="998634" cy="384859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626628" y="117097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49" y="1118490"/>
            <a:ext cx="998634" cy="384859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9783735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8" name="그룹 297"/>
          <p:cNvGrpSpPr/>
          <p:nvPr/>
        </p:nvGrpSpPr>
        <p:grpSpPr>
          <a:xfrm>
            <a:off x="4623563" y="1158939"/>
            <a:ext cx="561776" cy="788344"/>
            <a:chOff x="430398" y="1158939"/>
            <a:chExt cx="561776" cy="788344"/>
          </a:xfrm>
        </p:grpSpPr>
        <p:pic>
          <p:nvPicPr>
            <p:cNvPr id="299" name="그림 298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300" name="그림 29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02" name="그림 301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3" name="그룹 252"/>
          <p:cNvGrpSpPr/>
          <p:nvPr/>
        </p:nvGrpSpPr>
        <p:grpSpPr>
          <a:xfrm>
            <a:off x="8755013" y="1158939"/>
            <a:ext cx="561776" cy="788344"/>
            <a:chOff x="430398" y="1158939"/>
            <a:chExt cx="561776" cy="788344"/>
          </a:xfrm>
        </p:grpSpPr>
        <p:pic>
          <p:nvPicPr>
            <p:cNvPr id="254" name="그림 25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D54B048D-0B43-4BF0-A2BE-24313C0034CF}"/>
              </a:ext>
            </a:extLst>
          </p:cNvPr>
          <p:cNvSpPr/>
          <p:nvPr/>
        </p:nvSpPr>
        <p:spPr>
          <a:xfrm>
            <a:off x="5210051" y="2418163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B7B6AE7-A49B-4A87-A61E-3A2A53E57786}"/>
              </a:ext>
            </a:extLst>
          </p:cNvPr>
          <p:cNvSpPr/>
          <p:nvPr/>
        </p:nvSpPr>
        <p:spPr>
          <a:xfrm>
            <a:off x="5078441" y="228807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50" name="그림 249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225592"/>
            <a:ext cx="3022054" cy="413394"/>
          </a:xfrm>
          <a:prstGeom prst="rect">
            <a:avLst/>
          </a:prstGeom>
        </p:spPr>
      </p:pic>
      <p:pic>
        <p:nvPicPr>
          <p:cNvPr id="252" name="그림 251" descr="장난감, 방이(가) 표시된 사진&#10;&#10;자동 생성된 설명">
            <a:extLst>
              <a:ext uri="{FF2B5EF4-FFF2-40B4-BE49-F238E27FC236}">
                <a16:creationId xmlns:a16="http://schemas.microsoft.com/office/drawing/2014/main" id="{450730B4-1F7E-4CB7-907D-2EF49A4AD2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72" y="3209368"/>
            <a:ext cx="3022054" cy="413394"/>
          </a:xfrm>
          <a:prstGeom prst="rect">
            <a:avLst/>
          </a:prstGeom>
        </p:spPr>
      </p:pic>
      <p:pic>
        <p:nvPicPr>
          <p:cNvPr id="260" name="그림 259" descr="장난감, 방이(가) 표시된 사진&#10;&#10;자동 생성된 설명">
            <a:extLst>
              <a:ext uri="{FF2B5EF4-FFF2-40B4-BE49-F238E27FC236}">
                <a16:creationId xmlns:a16="http://schemas.microsoft.com/office/drawing/2014/main" id="{21739A54-70B5-44B8-9ED1-DFC3212F23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102" y="3217166"/>
            <a:ext cx="3022054" cy="4133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9DB60EC3-ECAF-481F-A932-8C17A856047F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90" y="3090847"/>
            <a:ext cx="1329246" cy="270929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AADCDC67-73EA-4602-B31C-793657B3B46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881" y="3090847"/>
            <a:ext cx="1329246" cy="270929"/>
          </a:xfrm>
          <a:prstGeom prst="rect">
            <a:avLst/>
          </a:prstGeom>
        </p:spPr>
      </p:pic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649834" y="1062421"/>
            <a:ext cx="3027281" cy="2271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99106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2174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/>
              <a:t>     </a:t>
            </a:r>
            <a:r>
              <a:rPr lang="ko-KR" altLang="en-US" sz="1400"/>
              <a:t>적 </a:t>
            </a:r>
            <a:r>
              <a:rPr lang="ko-KR" altLang="en-US" sz="1400" dirty="0"/>
              <a:t>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/>
              <a:t>( </a:t>
            </a:r>
            <a:r>
              <a:rPr lang="ko-KR" altLang="en-US" sz="1400"/>
              <a:t>상점에서 </a:t>
            </a:r>
            <a:r>
              <a:rPr lang="ko-KR" altLang="en-US" sz="1400" dirty="0"/>
              <a:t>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en-US" altLang="ko-KR" sz="1400"/>
              <a:t>) </a:t>
            </a:r>
            <a:r>
              <a:rPr lang="ko-KR" altLang="en-US" sz="1400"/>
              <a:t>스테이지</a:t>
            </a:r>
            <a:r>
              <a:rPr lang="en-US" altLang="ko-KR" sz="1400"/>
              <a:t> </a:t>
            </a:r>
            <a:r>
              <a:rPr lang="ko-KR" altLang="en-US" sz="1400"/>
              <a:t>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옵션 </a:t>
            </a:r>
            <a:r>
              <a:rPr lang="en-US" altLang="ko-KR" sz="1400" dirty="0"/>
              <a:t>UI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</a:t>
            </a:r>
            <a:r>
              <a:rPr lang="ko-KR" altLang="en-US" sz="1400" dirty="0"/>
              <a:t> 전투 게임 화면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플레이어의 캐릭터</a:t>
            </a:r>
            <a:r>
              <a:rPr lang="en-US" altLang="ko-KR" sz="1400" dirty="0"/>
              <a:t> , </a:t>
            </a:r>
            <a:r>
              <a:rPr lang="ko-KR" altLang="en-US" sz="1400" dirty="0"/>
              <a:t>주인공 터치 시</a:t>
            </a:r>
            <a:endParaRPr lang="en-US" altLang="ko-KR" sz="1400" dirty="0"/>
          </a:p>
          <a:p>
            <a:r>
              <a:rPr lang="ko-KR" altLang="en-US" sz="1400"/>
              <a:t>    캐릭터 </a:t>
            </a:r>
            <a:r>
              <a:rPr lang="ko-KR" altLang="en-US" sz="1400" dirty="0"/>
              <a:t>정보창으로 이동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5519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420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420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420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2750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703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3348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420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2750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3703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3348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420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420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2750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3703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3348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420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2750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3703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3348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7" y="6091709"/>
            <a:ext cx="558343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13057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13057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90" name="그림 18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757208" y="3041965"/>
            <a:ext cx="210601" cy="33753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543288" y="1369594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8330" y="13963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8" name="직사각형 197"/>
          <p:cNvSpPr/>
          <p:nvPr/>
        </p:nvSpPr>
        <p:spPr>
          <a:xfrm>
            <a:off x="1524317" y="1369594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217078" y="1369594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50275" y="2501605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642396" y="24236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027083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256849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86" y="6170005"/>
            <a:ext cx="230045" cy="30291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0" y="1428092"/>
            <a:ext cx="998634" cy="384859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807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7230F9-C0D2-43BC-8F5F-1349E8C4B3C0}"/>
              </a:ext>
            </a:extLst>
          </p:cNvPr>
          <p:cNvSpPr/>
          <p:nvPr/>
        </p:nvSpPr>
        <p:spPr>
          <a:xfrm>
            <a:off x="1228224" y="2639808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1096614" y="250972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198357" y="136990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00264" y="136749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02247" y="1364858"/>
            <a:ext cx="3030104" cy="2320958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5321188" y="1460917"/>
            <a:ext cx="561776" cy="788344"/>
            <a:chOff x="430398" y="1158939"/>
            <a:chExt cx="561776" cy="788344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14" y="1414618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55" name="그룹 154"/>
          <p:cNvGrpSpPr/>
          <p:nvPr/>
        </p:nvGrpSpPr>
        <p:grpSpPr>
          <a:xfrm>
            <a:off x="6297470" y="1428803"/>
            <a:ext cx="1002109" cy="548353"/>
            <a:chOff x="1393168" y="1120587"/>
            <a:chExt cx="1002109" cy="548353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96450" y="136990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6493258" y="1722738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2" name="그림 16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84" y="2054899"/>
            <a:ext cx="1412349" cy="1412349"/>
          </a:xfrm>
          <a:prstGeom prst="rect">
            <a:avLst/>
          </a:prstGeom>
        </p:spPr>
      </p:pic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41" y="3798240"/>
            <a:ext cx="2804159" cy="2307919"/>
          </a:xfrm>
          <a:prstGeom prst="rect">
            <a:avLst/>
          </a:prstGeom>
        </p:spPr>
      </p:pic>
      <p:pic>
        <p:nvPicPr>
          <p:cNvPr id="236" name="그림 235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0" y="3529268"/>
            <a:ext cx="3044029" cy="413394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258187" y="1756476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E23B089-2259-4DB0-8002-61FB19A1E811}"/>
              </a:ext>
            </a:extLst>
          </p:cNvPr>
          <p:cNvGrpSpPr/>
          <p:nvPr/>
        </p:nvGrpSpPr>
        <p:grpSpPr>
          <a:xfrm>
            <a:off x="6226533" y="2206952"/>
            <a:ext cx="998634" cy="384859"/>
            <a:chOff x="1393168" y="1120587"/>
            <a:chExt cx="998634" cy="384859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1590700" y="1185811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6407150" y="3459132"/>
            <a:ext cx="676212" cy="341152"/>
            <a:chOff x="2755961" y="1967714"/>
            <a:chExt cx="676212" cy="341152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06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5249491" y="1776312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52" y="2476300"/>
            <a:ext cx="1412349" cy="1412349"/>
          </a:xfrm>
          <a:prstGeom prst="rect">
            <a:avLst/>
          </a:prstGeom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5404956" y="432430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5404956" y="484976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5396904" y="5383059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502925" y="6099153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2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5394978" y="3941372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213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6097723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214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6798028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215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7493313" y="3938094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5854225" y="539295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5854225" y="555418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5860630" y="488079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5860630" y="50420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5839235" y="434912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5839235" y="45103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1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7297249" y="4380760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2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7305172" y="489937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3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7304592" y="5434993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grpSp>
        <p:nvGrpSpPr>
          <p:cNvPr id="248" name="그룹 247"/>
          <p:cNvGrpSpPr/>
          <p:nvPr/>
        </p:nvGrpSpPr>
        <p:grpSpPr>
          <a:xfrm>
            <a:off x="5401120" y="1812879"/>
            <a:ext cx="2627332" cy="224846"/>
            <a:chOff x="1058054" y="1510901"/>
            <a:chExt cx="2627332" cy="224846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252" name="그림 251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5463264" y="4376909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607460" y="4336843"/>
            <a:ext cx="74849" cy="426536"/>
          </a:xfrm>
          <a:prstGeom prst="rect">
            <a:avLst/>
          </a:prstGeom>
        </p:spPr>
      </p:pic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5463264" y="490008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577564" y="4877628"/>
            <a:ext cx="116632" cy="388315"/>
          </a:xfrm>
          <a:prstGeom prst="rect">
            <a:avLst/>
          </a:prstGeom>
        </p:spPr>
      </p:pic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68874" y="542559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2" name="그림 26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30722" y="5401017"/>
            <a:ext cx="195122" cy="399194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262552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20005" y="2600947"/>
            <a:ext cx="195122" cy="399194"/>
          </a:xfrm>
          <a:prstGeom prst="rect">
            <a:avLst/>
          </a:prstGeom>
        </p:spPr>
      </p:pic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2625760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6835324" y="3104356"/>
            <a:ext cx="195122" cy="39919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6307489" y="5664730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6630288" y="141264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419595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타원 233">
            <a:extLst>
              <a:ext uri="{FF2B5EF4-FFF2-40B4-BE49-F238E27FC236}">
                <a16:creationId xmlns:a16="http://schemas.microsoft.com/office/drawing/2014/main" id="{004DDA36-BA37-4099-9714-4A9B6A42ADBE}"/>
              </a:ext>
            </a:extLst>
          </p:cNvPr>
          <p:cNvSpPr/>
          <p:nvPr/>
        </p:nvSpPr>
        <p:spPr>
          <a:xfrm>
            <a:off x="7847431" y="2191103"/>
            <a:ext cx="200367" cy="200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endParaRPr lang="ko-KR" altLang="en-US" sz="1200" b="1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9203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A6E4F4-79D7-41F3-AED2-91413A99C7E4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99" y="3395360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캐릭터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1" y="241489"/>
            <a:ext cx="6376815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6983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 닉네임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장착한 장비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장착한 아이템에 따른 스킨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터치 시 표시된 정보에 맞게 정렬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플레이어가 가지고 있는 무기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버튼 터치 시 아이템 장착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Information </a:t>
            </a:r>
            <a:r>
              <a:rPr lang="ko-KR" altLang="en-US" sz="1400" dirty="0"/>
              <a:t>버튼을 클릭하면</a:t>
            </a:r>
            <a:endParaRPr lang="en-US" altLang="ko-KR" sz="1400" dirty="0"/>
          </a:p>
          <a:p>
            <a:r>
              <a:rPr lang="ko-KR" altLang="en-US" sz="1400" dirty="0"/>
              <a:t>플레이어의 스탯과 보물 적용 현황 표시</a:t>
            </a:r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384" y="1067927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13369" y="1420760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18" y="1752921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5" y="3496262"/>
            <a:ext cx="2804159" cy="23079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915121" y="1454498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67" y="1904974"/>
            <a:ext cx="998634" cy="384859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080999" y="1970198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2064084" y="3157154"/>
            <a:ext cx="676212" cy="341152"/>
            <a:chOff x="2755961" y="1967714"/>
            <a:chExt cx="676212" cy="34115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906425" y="1474334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9" name="그림 278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86" y="2174322"/>
            <a:ext cx="1412349" cy="1412349"/>
          </a:xfrm>
          <a:prstGeom prst="rect">
            <a:avLst/>
          </a:prstGeom>
        </p:spPr>
      </p:pic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1061890" y="402232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1061890" y="454778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1053838" y="508108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5985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1051912" y="3639394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1754657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2454962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3150247" y="363611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1511159" y="509097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511159" y="525220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1517564" y="4578813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1517564" y="474004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1496169" y="404714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1496169" y="420837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6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2954183" y="407878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7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2962106" y="4597394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8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2961526" y="5133015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DE57350-F074-4466-B5A1-95E3DAFF7448}"/>
              </a:ext>
            </a:extLst>
          </p:cNvPr>
          <p:cNvSpPr/>
          <p:nvPr/>
        </p:nvSpPr>
        <p:spPr>
          <a:xfrm>
            <a:off x="911231" y="1458807"/>
            <a:ext cx="2912748" cy="3461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1841392" y="1871084"/>
            <a:ext cx="1091397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C5AED08C-DC58-4DBB-852C-41FA253A65BD}"/>
              </a:ext>
            </a:extLst>
          </p:cNvPr>
          <p:cNvSpPr/>
          <p:nvPr/>
        </p:nvSpPr>
        <p:spPr>
          <a:xfrm>
            <a:off x="1021403" y="2237370"/>
            <a:ext cx="531650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AB81D72-3298-4981-A997-53DB49F641E1}"/>
              </a:ext>
            </a:extLst>
          </p:cNvPr>
          <p:cNvSpPr/>
          <p:nvPr/>
        </p:nvSpPr>
        <p:spPr>
          <a:xfrm>
            <a:off x="981906" y="3570221"/>
            <a:ext cx="2779912" cy="366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A15DB91D-F9C2-448D-B571-4208B8028901}"/>
              </a:ext>
            </a:extLst>
          </p:cNvPr>
          <p:cNvSpPr/>
          <p:nvPr/>
        </p:nvSpPr>
        <p:spPr>
          <a:xfrm>
            <a:off x="2919304" y="4027248"/>
            <a:ext cx="765888" cy="471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4FD68CAF-6171-4E01-A583-2A26A3BC15BB}"/>
              </a:ext>
            </a:extLst>
          </p:cNvPr>
          <p:cNvSpPr/>
          <p:nvPr/>
        </p:nvSpPr>
        <p:spPr>
          <a:xfrm>
            <a:off x="1074776" y="4012298"/>
            <a:ext cx="2618468" cy="15200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68730" y="13894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324721E4-72A6-4DC3-A02F-26FC56566229}"/>
              </a:ext>
            </a:extLst>
          </p:cNvPr>
          <p:cNvSpPr/>
          <p:nvPr/>
        </p:nvSpPr>
        <p:spPr>
          <a:xfrm>
            <a:off x="1759230" y="18085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0DCBF5B-4F50-4643-A5D1-F8005222CBE9}"/>
              </a:ext>
            </a:extLst>
          </p:cNvPr>
          <p:cNvSpPr/>
          <p:nvPr/>
        </p:nvSpPr>
        <p:spPr>
          <a:xfrm>
            <a:off x="951282" y="21522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883231A1-9DFE-427A-9B96-7356424FD140}"/>
              </a:ext>
            </a:extLst>
          </p:cNvPr>
          <p:cNvSpPr/>
          <p:nvPr/>
        </p:nvSpPr>
        <p:spPr>
          <a:xfrm>
            <a:off x="899198" y="34855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26370E09-2CD1-4735-8748-45ADD51585E4}"/>
              </a:ext>
            </a:extLst>
          </p:cNvPr>
          <p:cNvSpPr/>
          <p:nvPr/>
        </p:nvSpPr>
        <p:spPr>
          <a:xfrm>
            <a:off x="990317" y="394520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2935296" y="403399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38449B0D-14B3-43A7-BD61-6F0327F46330}"/>
              </a:ext>
            </a:extLst>
          </p:cNvPr>
          <p:cNvSpPr/>
          <p:nvPr/>
        </p:nvSpPr>
        <p:spPr>
          <a:xfrm>
            <a:off x="1982958" y="2499436"/>
            <a:ext cx="836883" cy="9928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A205C488-BBA4-4C95-A161-2021B117B913}"/>
              </a:ext>
            </a:extLst>
          </p:cNvPr>
          <p:cNvSpPr/>
          <p:nvPr/>
        </p:nvSpPr>
        <p:spPr>
          <a:xfrm>
            <a:off x="1900527" y="2436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37" y="1537750"/>
            <a:ext cx="469668" cy="197997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69" y="1529093"/>
            <a:ext cx="465062" cy="197997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70" y="1536064"/>
            <a:ext cx="469668" cy="1860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5280" y="1518622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241609" y="1517070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121586" y="1517060"/>
            <a:ext cx="3506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300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120198" y="40749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264394" y="4034865"/>
            <a:ext cx="74849" cy="426536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120198" y="4598107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234498" y="4575650"/>
            <a:ext cx="116632" cy="388315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25808" y="512361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87656" y="5099039"/>
            <a:ext cx="195122" cy="39919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232354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76939" y="2298969"/>
            <a:ext cx="195122" cy="399194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2323782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2492258" y="2802378"/>
            <a:ext cx="195122" cy="399194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964423" y="53627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04DDA36-BA37-4099-9714-4A9B6A42ADBE}"/>
              </a:ext>
            </a:extLst>
          </p:cNvPr>
          <p:cNvSpPr/>
          <p:nvPr/>
        </p:nvSpPr>
        <p:spPr>
          <a:xfrm>
            <a:off x="3481469" y="1939783"/>
            <a:ext cx="200367" cy="200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endParaRPr lang="ko-KR" altLang="en-US" sz="1200" b="1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86" y="1030549"/>
            <a:ext cx="3536726" cy="2997987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4831449" y="1213458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876551" y="1642363"/>
            <a:ext cx="3042585" cy="2078763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24060" y="12324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D80D"/>
                </a:solidFill>
              </a:rPr>
              <a:t>스탯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3" y="1683553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2" y="192810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치명타확률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47462" y="214801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훈련보상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6148" y="192425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적처리보상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1" y="214801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47464" y="167517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663998" y="2967025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14680" y="3182469"/>
            <a:ext cx="11624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74425" y="3397913"/>
            <a:ext cx="1156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4831449" y="2479198"/>
            <a:ext cx="3128962" cy="323543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31448" y="2427053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4831448" y="2802742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24060" y="248433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D80D"/>
                </a:solidFill>
              </a:rPr>
              <a:t>보물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1683553"/>
            <a:ext cx="405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1907410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31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2152220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0.5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1683553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1922275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2.0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2150927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FF00"/>
                </a:solidFill>
              </a:rPr>
              <a:t>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007670" y="1913330"/>
            <a:ext cx="525773" cy="260430"/>
          </a:xfrm>
          <a:prstGeom prst="rightArrow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3414230" y="1893412"/>
            <a:ext cx="312757" cy="2833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3142885" y="18877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9936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옵션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4914458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" y="1194929"/>
            <a:ext cx="3536726" cy="315609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49487" y="204073"/>
            <a:ext cx="3536726" cy="2308515"/>
            <a:chOff x="4649487" y="204073"/>
            <a:chExt cx="3536726" cy="230851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ED31C"/>
                  </a:solidFill>
                </a:rPr>
                <a:t>설정</a:t>
              </a:r>
              <a:endParaRPr lang="ko-KR" altLang="en-US" sz="1400" b="1" dirty="0">
                <a:solidFill>
                  <a:srgbClr val="FED31C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08885" y="5331798"/>
            <a:ext cx="454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 </a:t>
            </a:r>
            <a:r>
              <a:rPr lang="en-US" altLang="ko-KR" b="1" dirty="0"/>
              <a:t>- </a:t>
            </a:r>
            <a:r>
              <a:rPr lang="ko-KR" altLang="en-US" b="1" dirty="0"/>
              <a:t>설정 이미지를 제외한 이미지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8" y="5737916"/>
            <a:ext cx="331791" cy="33179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40210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170260" y="347035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문의하기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23" y="2889089"/>
            <a:ext cx="588031" cy="588031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811728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47280" y="347035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출석체크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92" y="2861238"/>
            <a:ext cx="643731" cy="643731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2040210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11728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3" y="1751545"/>
            <a:ext cx="878065" cy="9466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35846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선물함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50" y="2003956"/>
            <a:ext cx="464150" cy="46415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170260" y="252021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2908" y="1364314"/>
            <a:ext cx="96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ED31C"/>
                </a:solidFill>
              </a:rPr>
              <a:t>MENU</a:t>
            </a:r>
            <a:endParaRPr lang="ko-KR" altLang="en-US" sz="2000" b="1" dirty="0">
              <a:solidFill>
                <a:srgbClr val="FED31C"/>
              </a:solidFill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89" y="204072"/>
            <a:ext cx="3536726" cy="2997987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8613752" y="386981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/>
          <p:cNvGrpSpPr/>
          <p:nvPr/>
        </p:nvGrpSpPr>
        <p:grpSpPr>
          <a:xfrm>
            <a:off x="8866086" y="438750"/>
            <a:ext cx="2627332" cy="224846"/>
            <a:chOff x="1058054" y="1510901"/>
            <a:chExt cx="2627332" cy="22484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658854" y="815887"/>
            <a:ext cx="3042585" cy="1762772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710589" y="861510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8778370" y="937947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03" y="992316"/>
            <a:ext cx="282617" cy="26334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11020200" y="1037390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1018179" y="1060942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1046754" y="864166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1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170703" y="902491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출석체크 </a:t>
            </a:r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r>
              <a:rPr lang="ko-KR" altLang="en-US" sz="600" b="1" dirty="0">
                <a:solidFill>
                  <a:schemeClr val="bg1"/>
                </a:solidFill>
              </a:rPr>
              <a:t>일차 보상</a:t>
            </a:r>
            <a:r>
              <a:rPr lang="en-US" altLang="ko-KR" sz="600" b="1" dirty="0">
                <a:solidFill>
                  <a:schemeClr val="bg1"/>
                </a:solidFill>
              </a:rPr>
              <a:t>!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170703" y="1040447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출석체크 </a:t>
            </a:r>
            <a:r>
              <a:rPr lang="en-US" altLang="ko-KR" sz="500" b="1" dirty="0">
                <a:solidFill>
                  <a:srgbClr val="F0A574"/>
                </a:solidFill>
              </a:rPr>
              <a:t>1</a:t>
            </a:r>
            <a:r>
              <a:rPr lang="ko-KR" altLang="en-US" sz="500" b="1" dirty="0">
                <a:solidFill>
                  <a:srgbClr val="F0A574"/>
                </a:solidFill>
              </a:rPr>
              <a:t>일차 보상으로 드리는</a:t>
            </a:r>
            <a:endParaRPr lang="en-US" altLang="ko-KR" sz="500" b="1" dirty="0">
              <a:solidFill>
                <a:srgbClr val="F0A574"/>
              </a:solidFill>
            </a:endParaRPr>
          </a:p>
          <a:p>
            <a:r>
              <a:rPr lang="en-US" altLang="ko-KR" sz="500" b="1" dirty="0">
                <a:solidFill>
                  <a:srgbClr val="F0A574"/>
                </a:solidFill>
              </a:rPr>
              <a:t>500 </a:t>
            </a:r>
            <a:r>
              <a:rPr lang="ko-KR" altLang="en-US" sz="500" b="1" dirty="0">
                <a:solidFill>
                  <a:srgbClr val="F0A574"/>
                </a:solidFill>
              </a:rPr>
              <a:t>식량 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  <a:endParaRPr lang="ko-KR" altLang="en-US" sz="500" b="1" dirty="0">
              <a:solidFill>
                <a:srgbClr val="F0A574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710589" y="1413462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8778370" y="1489899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58" y="1544268"/>
            <a:ext cx="266306" cy="263348"/>
          </a:xfrm>
          <a:prstGeom prst="rect">
            <a:avLst/>
          </a:prstGeom>
        </p:spPr>
      </p:pic>
      <p:sp>
        <p:nvSpPr>
          <p:cNvPr id="159" name="모서리가 둥근 직사각형 158"/>
          <p:cNvSpPr/>
          <p:nvPr/>
        </p:nvSpPr>
        <p:spPr>
          <a:xfrm>
            <a:off x="11020200" y="1589342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1018179" y="1612894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1046754" y="1416118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6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9170703" y="1454443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신규 유저 지원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9170703" y="1592399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운영자가 드리는 선물입니다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</a:p>
          <a:p>
            <a:r>
              <a:rPr lang="en-US" altLang="ko-KR" sz="500" b="1" dirty="0">
                <a:solidFill>
                  <a:srgbClr val="F0A574"/>
                </a:solidFill>
              </a:rPr>
              <a:t>[</a:t>
            </a:r>
            <a:r>
              <a:rPr lang="ko-KR" altLang="en-US" sz="500" b="1" dirty="0">
                <a:solidFill>
                  <a:srgbClr val="F0A574"/>
                </a:solidFill>
              </a:rPr>
              <a:t>통행증</a:t>
            </a:r>
            <a:r>
              <a:rPr lang="en-US" altLang="ko-KR" sz="500" b="1" dirty="0">
                <a:solidFill>
                  <a:srgbClr val="F0A574"/>
                </a:solidFill>
              </a:rPr>
              <a:t>] 1</a:t>
            </a:r>
            <a:r>
              <a:rPr lang="ko-KR" altLang="en-US" sz="500" b="1" dirty="0">
                <a:solidFill>
                  <a:srgbClr val="F0A574"/>
                </a:solidFill>
              </a:rPr>
              <a:t>장</a:t>
            </a: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11020200" y="2675533"/>
            <a:ext cx="561651" cy="250509"/>
          </a:xfrm>
          <a:prstGeom prst="roundRect">
            <a:avLst/>
          </a:prstGeom>
          <a:solidFill>
            <a:srgbClr val="83C937"/>
          </a:solidFill>
          <a:ln>
            <a:solidFill>
              <a:srgbClr val="E0E78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5" name="TextBox 164"/>
          <p:cNvSpPr txBox="1"/>
          <p:nvPr/>
        </p:nvSpPr>
        <p:spPr>
          <a:xfrm>
            <a:off x="10994580" y="2699100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모두 받기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923955" y="2684302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보상을 받거나 </a:t>
            </a:r>
            <a:r>
              <a:rPr lang="en-US" altLang="ko-KR" sz="500" b="1" dirty="0">
                <a:solidFill>
                  <a:srgbClr val="F0A574"/>
                </a:solidFill>
              </a:rPr>
              <a:t>30</a:t>
            </a:r>
            <a:r>
              <a:rPr lang="ko-KR" altLang="en-US" sz="500" b="1" dirty="0">
                <a:solidFill>
                  <a:srgbClr val="F0A574"/>
                </a:solidFill>
              </a:rPr>
              <a:t>일이 지난 아이템은 자동으로 삭제됩니다</a:t>
            </a: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31" y="2578659"/>
            <a:ext cx="424378" cy="457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8" name="직사각형 167"/>
          <p:cNvSpPr/>
          <p:nvPr/>
        </p:nvSpPr>
        <p:spPr>
          <a:xfrm>
            <a:off x="6094684" y="326981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설정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9738857" y="32698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선물함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188654" y="484959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문의하기 추가 예정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75" y="3638788"/>
            <a:ext cx="3536726" cy="2509600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8623482" y="3795552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9694559" y="383213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출석체크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E41E881-853B-450B-9A60-6B7AE94879EA}"/>
              </a:ext>
            </a:extLst>
          </p:cNvPr>
          <p:cNvGraphicFramePr>
            <a:graphicFrameLocks noGrp="1"/>
          </p:cNvGraphicFramePr>
          <p:nvPr/>
        </p:nvGraphicFramePr>
        <p:xfrm>
          <a:off x="8633031" y="4184647"/>
          <a:ext cx="3109685" cy="1412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937">
                  <a:extLst>
                    <a:ext uri="{9D8B030D-6E8A-4147-A177-3AD203B41FA5}">
                      <a16:colId xmlns:a16="http://schemas.microsoft.com/office/drawing/2014/main" val="398134245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242390640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3350454238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3916860432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911974933"/>
                    </a:ext>
                  </a:extLst>
                </a:gridCol>
              </a:tblGrid>
              <a:tr h="4723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08837"/>
                  </a:ext>
                </a:extLst>
              </a:tr>
              <a:tr h="4702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58266"/>
                  </a:ext>
                </a:extLst>
              </a:tr>
              <a:tr h="4702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89398"/>
                  </a:ext>
                </a:extLst>
              </a:tr>
            </a:tbl>
          </a:graphicData>
        </a:graphic>
      </p:graphicFrame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8D2675D-1F46-402D-A291-84228D920A2A}"/>
              </a:ext>
            </a:extLst>
          </p:cNvPr>
          <p:cNvGrpSpPr/>
          <p:nvPr/>
        </p:nvGrpSpPr>
        <p:grpSpPr>
          <a:xfrm>
            <a:off x="9206452" y="4170931"/>
            <a:ext cx="274608" cy="240257"/>
            <a:chOff x="8586434" y="4495528"/>
            <a:chExt cx="274608" cy="240257"/>
          </a:xfrm>
        </p:grpSpPr>
        <p:sp>
          <p:nvSpPr>
            <p:cNvPr id="113" name="직각 삼각형 112">
              <a:extLst>
                <a:ext uri="{FF2B5EF4-FFF2-40B4-BE49-F238E27FC236}">
                  <a16:creationId xmlns:a16="http://schemas.microsoft.com/office/drawing/2014/main" id="{7FB60546-8A48-4387-93AA-8B3BAAADEAC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0C49561-C7BF-415E-B25E-97991BE062EA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2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D36EA2-A72B-4C10-8C61-27C9AC922814}"/>
              </a:ext>
            </a:extLst>
          </p:cNvPr>
          <p:cNvGrpSpPr/>
          <p:nvPr/>
        </p:nvGrpSpPr>
        <p:grpSpPr>
          <a:xfrm>
            <a:off x="9830146" y="4170931"/>
            <a:ext cx="274608" cy="240257"/>
            <a:chOff x="8586434" y="4495528"/>
            <a:chExt cx="274608" cy="240257"/>
          </a:xfrm>
        </p:grpSpPr>
        <p:sp>
          <p:nvSpPr>
            <p:cNvPr id="116" name="직각 삼각형 115">
              <a:extLst>
                <a:ext uri="{FF2B5EF4-FFF2-40B4-BE49-F238E27FC236}">
                  <a16:creationId xmlns:a16="http://schemas.microsoft.com/office/drawing/2014/main" id="{F7403C60-A4FD-40CE-8D9F-170B888DF1D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49487E-410A-4E07-976D-E62D8C03E2E6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3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E0BEB5D-490B-426B-8CC0-4894C997D56A}"/>
              </a:ext>
            </a:extLst>
          </p:cNvPr>
          <p:cNvGrpSpPr/>
          <p:nvPr/>
        </p:nvGrpSpPr>
        <p:grpSpPr>
          <a:xfrm>
            <a:off x="10450327" y="4170931"/>
            <a:ext cx="274608" cy="240257"/>
            <a:chOff x="8586434" y="4495528"/>
            <a:chExt cx="274608" cy="240257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54871E15-CD54-4414-B2C1-5C60F644F5C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99487D1-6291-4AF4-A614-FADC635B58C4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4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8CBA01F-0DC7-436F-A855-113D38346EA7}"/>
              </a:ext>
            </a:extLst>
          </p:cNvPr>
          <p:cNvGrpSpPr/>
          <p:nvPr/>
        </p:nvGrpSpPr>
        <p:grpSpPr>
          <a:xfrm>
            <a:off x="11073372" y="4170931"/>
            <a:ext cx="274608" cy="240257"/>
            <a:chOff x="8586434" y="4495528"/>
            <a:chExt cx="274608" cy="240257"/>
          </a:xfrm>
        </p:grpSpPr>
        <p:sp>
          <p:nvSpPr>
            <p:cNvPr id="122" name="직각 삼각형 121">
              <a:extLst>
                <a:ext uri="{FF2B5EF4-FFF2-40B4-BE49-F238E27FC236}">
                  <a16:creationId xmlns:a16="http://schemas.microsoft.com/office/drawing/2014/main" id="{04463011-9DFF-46E1-849D-75BB08DB80CE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56858E2-2CB3-4F72-8B6A-42CB78AE8306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5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CB99AA8-3152-430D-8975-A47160DEE951}"/>
              </a:ext>
            </a:extLst>
          </p:cNvPr>
          <p:cNvGrpSpPr/>
          <p:nvPr/>
        </p:nvGrpSpPr>
        <p:grpSpPr>
          <a:xfrm>
            <a:off x="8586434" y="4645144"/>
            <a:ext cx="274608" cy="240257"/>
            <a:chOff x="8586434" y="4495528"/>
            <a:chExt cx="274608" cy="240257"/>
          </a:xfrm>
        </p:grpSpPr>
        <p:sp>
          <p:nvSpPr>
            <p:cNvPr id="125" name="직각 삼각형 124">
              <a:extLst>
                <a:ext uri="{FF2B5EF4-FFF2-40B4-BE49-F238E27FC236}">
                  <a16:creationId xmlns:a16="http://schemas.microsoft.com/office/drawing/2014/main" id="{52250B5A-6DE2-4E34-8FDC-EB85AF517891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0B5A378-DEA6-4FB0-A337-4A4E6BE36964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6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FA8AA30-5098-4824-864E-DFE64B3797BB}"/>
              </a:ext>
            </a:extLst>
          </p:cNvPr>
          <p:cNvGrpSpPr/>
          <p:nvPr/>
        </p:nvGrpSpPr>
        <p:grpSpPr>
          <a:xfrm>
            <a:off x="9206452" y="4645518"/>
            <a:ext cx="274608" cy="240257"/>
            <a:chOff x="8586434" y="4495528"/>
            <a:chExt cx="274608" cy="240257"/>
          </a:xfrm>
        </p:grpSpPr>
        <p:sp>
          <p:nvSpPr>
            <p:cNvPr id="128" name="직각 삼각형 127">
              <a:extLst>
                <a:ext uri="{FF2B5EF4-FFF2-40B4-BE49-F238E27FC236}">
                  <a16:creationId xmlns:a16="http://schemas.microsoft.com/office/drawing/2014/main" id="{F2EC2860-D93D-4091-8F73-46AF549CA973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CC1F3EE-A6F8-46B6-A3DC-0A551A34C568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7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2916A23-834C-4AE3-9137-078795D11EFD}"/>
              </a:ext>
            </a:extLst>
          </p:cNvPr>
          <p:cNvGrpSpPr/>
          <p:nvPr/>
        </p:nvGrpSpPr>
        <p:grpSpPr>
          <a:xfrm>
            <a:off x="9830146" y="4645144"/>
            <a:ext cx="274608" cy="240257"/>
            <a:chOff x="8586434" y="4495528"/>
            <a:chExt cx="274608" cy="240257"/>
          </a:xfrm>
        </p:grpSpPr>
        <p:sp>
          <p:nvSpPr>
            <p:cNvPr id="131" name="직각 삼각형 130">
              <a:extLst>
                <a:ext uri="{FF2B5EF4-FFF2-40B4-BE49-F238E27FC236}">
                  <a16:creationId xmlns:a16="http://schemas.microsoft.com/office/drawing/2014/main" id="{1CBB4939-CBA4-47C1-81E1-D8A2D4FE74A1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A5F0C75-325E-4A10-999F-5ECAF5CDB8B1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8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9DC6F54-2DA7-40F8-B1EE-45DBC1B51AF2}"/>
              </a:ext>
            </a:extLst>
          </p:cNvPr>
          <p:cNvGrpSpPr/>
          <p:nvPr/>
        </p:nvGrpSpPr>
        <p:grpSpPr>
          <a:xfrm>
            <a:off x="10450327" y="4645144"/>
            <a:ext cx="274608" cy="240257"/>
            <a:chOff x="8586434" y="4495528"/>
            <a:chExt cx="274608" cy="240257"/>
          </a:xfrm>
        </p:grpSpPr>
        <p:sp>
          <p:nvSpPr>
            <p:cNvPr id="146" name="직각 삼각형 145">
              <a:extLst>
                <a:ext uri="{FF2B5EF4-FFF2-40B4-BE49-F238E27FC236}">
                  <a16:creationId xmlns:a16="http://schemas.microsoft.com/office/drawing/2014/main" id="{EDA54536-920C-40A3-BE68-5797611252C6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690896B-20F2-4E5F-B990-F7A88E302FA9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9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7C044F9-F312-498A-9D58-218DE3EDDF84}"/>
              </a:ext>
            </a:extLst>
          </p:cNvPr>
          <p:cNvGrpSpPr/>
          <p:nvPr/>
        </p:nvGrpSpPr>
        <p:grpSpPr>
          <a:xfrm>
            <a:off x="11057127" y="4645144"/>
            <a:ext cx="290853" cy="240257"/>
            <a:chOff x="8570189" y="4495528"/>
            <a:chExt cx="290853" cy="240257"/>
          </a:xfrm>
        </p:grpSpPr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0A1FBB2E-1F38-4C06-9E4F-9604FCE126D8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87561E5-DDC7-4252-96E5-95EF48FB9B8F}"/>
                </a:ext>
              </a:extLst>
            </p:cNvPr>
            <p:cNvSpPr txBox="1"/>
            <p:nvPr/>
          </p:nvSpPr>
          <p:spPr>
            <a:xfrm>
              <a:off x="8570189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10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A68409AF-DF9F-4947-AC79-CADE0A057AFD}"/>
              </a:ext>
            </a:extLst>
          </p:cNvPr>
          <p:cNvGrpSpPr/>
          <p:nvPr/>
        </p:nvGrpSpPr>
        <p:grpSpPr>
          <a:xfrm>
            <a:off x="8553713" y="5110170"/>
            <a:ext cx="306047" cy="240257"/>
            <a:chOff x="8554995" y="4495528"/>
            <a:chExt cx="306047" cy="240257"/>
          </a:xfrm>
        </p:grpSpPr>
        <p:sp>
          <p:nvSpPr>
            <p:cNvPr id="190" name="직각 삼각형 189">
              <a:extLst>
                <a:ext uri="{FF2B5EF4-FFF2-40B4-BE49-F238E27FC236}">
                  <a16:creationId xmlns:a16="http://schemas.microsoft.com/office/drawing/2014/main" id="{76803B0D-F468-4D18-A79D-09D94AAFA04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FE2C33B-0715-4500-818E-8ECED235BBC5}"/>
                </a:ext>
              </a:extLst>
            </p:cNvPr>
            <p:cNvSpPr txBox="1"/>
            <p:nvPr/>
          </p:nvSpPr>
          <p:spPr>
            <a:xfrm>
              <a:off x="8554995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11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9D41DADC-6AE9-42CD-A63C-8EBDF6964909}"/>
              </a:ext>
            </a:extLst>
          </p:cNvPr>
          <p:cNvGrpSpPr/>
          <p:nvPr/>
        </p:nvGrpSpPr>
        <p:grpSpPr>
          <a:xfrm>
            <a:off x="9182109" y="5110170"/>
            <a:ext cx="295806" cy="240257"/>
            <a:chOff x="8565236" y="4495528"/>
            <a:chExt cx="295806" cy="240257"/>
          </a:xfrm>
        </p:grpSpPr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865D2966-CC48-4026-A65D-9260E977392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ED623440-B9A8-4AE5-AE15-82F188112D5F}"/>
                </a:ext>
              </a:extLst>
            </p:cNvPr>
            <p:cNvSpPr txBox="1"/>
            <p:nvPr/>
          </p:nvSpPr>
          <p:spPr>
            <a:xfrm>
              <a:off x="8565236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12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3F48B21-2BEF-4108-9830-B40003109AFC}"/>
              </a:ext>
            </a:extLst>
          </p:cNvPr>
          <p:cNvGrpSpPr/>
          <p:nvPr/>
        </p:nvGrpSpPr>
        <p:grpSpPr>
          <a:xfrm>
            <a:off x="9812988" y="5112351"/>
            <a:ext cx="291766" cy="240257"/>
            <a:chOff x="8569276" y="4495528"/>
            <a:chExt cx="291766" cy="240257"/>
          </a:xfrm>
        </p:grpSpPr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A5EBA309-3362-4E7E-89C3-EAC515633456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0AF3657-11DA-47D7-87B3-4CC2FE1E9BE4}"/>
                </a:ext>
              </a:extLst>
            </p:cNvPr>
            <p:cNvSpPr txBox="1"/>
            <p:nvPr/>
          </p:nvSpPr>
          <p:spPr>
            <a:xfrm>
              <a:off x="8569276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13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CB645E65-C341-44BD-B883-B5689B532311}"/>
              </a:ext>
            </a:extLst>
          </p:cNvPr>
          <p:cNvGrpSpPr/>
          <p:nvPr/>
        </p:nvGrpSpPr>
        <p:grpSpPr>
          <a:xfrm>
            <a:off x="10426600" y="5110170"/>
            <a:ext cx="295610" cy="240257"/>
            <a:chOff x="8565432" y="4495528"/>
            <a:chExt cx="295610" cy="240257"/>
          </a:xfrm>
        </p:grpSpPr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CC2E8B4B-DBD5-4D3F-877F-2D7456079C48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820C5CD-ED91-48E3-A6EB-BA7346A6768F}"/>
                </a:ext>
              </a:extLst>
            </p:cNvPr>
            <p:cNvSpPr txBox="1"/>
            <p:nvPr/>
          </p:nvSpPr>
          <p:spPr>
            <a:xfrm>
              <a:off x="8565432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14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C9594173-3640-48D9-BF46-BB7DE0BD3182}"/>
              </a:ext>
            </a:extLst>
          </p:cNvPr>
          <p:cNvGrpSpPr/>
          <p:nvPr/>
        </p:nvGrpSpPr>
        <p:grpSpPr>
          <a:xfrm>
            <a:off x="11057127" y="5110170"/>
            <a:ext cx="289704" cy="240257"/>
            <a:chOff x="8571338" y="4495528"/>
            <a:chExt cx="289704" cy="240257"/>
          </a:xfrm>
        </p:grpSpPr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FB23F809-BC7D-433C-BC4C-5A96BAFE0FE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A759F76-240C-4E67-9E8D-0B01ADF70E27}"/>
                </a:ext>
              </a:extLst>
            </p:cNvPr>
            <p:cNvSpPr txBox="1"/>
            <p:nvPr/>
          </p:nvSpPr>
          <p:spPr>
            <a:xfrm>
              <a:off x="8571338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15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3D8CE6F-276D-45D9-80EA-096D900DD253}"/>
              </a:ext>
            </a:extLst>
          </p:cNvPr>
          <p:cNvSpPr/>
          <p:nvPr/>
        </p:nvSpPr>
        <p:spPr>
          <a:xfrm rot="5400000">
            <a:off x="8640151" y="4190297"/>
            <a:ext cx="220891" cy="220891"/>
          </a:xfrm>
          <a:prstGeom prst="rtTriangle">
            <a:avLst/>
          </a:prstGeom>
          <a:solidFill>
            <a:srgbClr val="533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CFBF4-9CC9-4C9E-9926-7BB3BBD1691F}"/>
              </a:ext>
            </a:extLst>
          </p:cNvPr>
          <p:cNvSpPr txBox="1"/>
          <p:nvPr/>
        </p:nvSpPr>
        <p:spPr>
          <a:xfrm>
            <a:off x="8586434" y="4170931"/>
            <a:ext cx="2714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352010"/>
                </a:solidFill>
              </a:rPr>
              <a:t>1</a:t>
            </a:r>
            <a:endParaRPr lang="ko-KR" altLang="en-US" sz="600" dirty="0">
              <a:solidFill>
                <a:srgbClr val="35201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67E683-DB5B-4A24-87B6-B5966909936F}"/>
              </a:ext>
            </a:extLst>
          </p:cNvPr>
          <p:cNvSpPr/>
          <p:nvPr/>
        </p:nvSpPr>
        <p:spPr>
          <a:xfrm>
            <a:off x="8645779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2ED690-1D6E-4C86-B8D0-BA94966D79C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4269214"/>
            <a:ext cx="271645" cy="253123"/>
          </a:xfrm>
          <a:prstGeom prst="rect">
            <a:avLst/>
          </a:prstGeom>
        </p:spPr>
      </p:pic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75E5EB-DDDB-49CC-8FC6-88D54A9419CC}"/>
              </a:ext>
            </a:extLst>
          </p:cNvPr>
          <p:cNvSpPr/>
          <p:nvPr/>
        </p:nvSpPr>
        <p:spPr>
          <a:xfrm>
            <a:off x="9265925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88267C1-21AF-4497-B0FE-E37DB43EDD54}"/>
              </a:ext>
            </a:extLst>
          </p:cNvPr>
          <p:cNvSpPr/>
          <p:nvPr/>
        </p:nvSpPr>
        <p:spPr>
          <a:xfrm>
            <a:off x="9889449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656E03A-50C6-49C3-A4B9-0B025774482F}"/>
              </a:ext>
            </a:extLst>
          </p:cNvPr>
          <p:cNvSpPr/>
          <p:nvPr/>
        </p:nvSpPr>
        <p:spPr>
          <a:xfrm>
            <a:off x="10509446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7FCB07D-AEE2-4335-9222-AD3A00097788}"/>
              </a:ext>
            </a:extLst>
          </p:cNvPr>
          <p:cNvSpPr/>
          <p:nvPr/>
        </p:nvSpPr>
        <p:spPr>
          <a:xfrm>
            <a:off x="11130444" y="456415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3DE954-781C-4963-AC57-AB17D04CF625}"/>
              </a:ext>
            </a:extLst>
          </p:cNvPr>
          <p:cNvSpPr/>
          <p:nvPr/>
        </p:nvSpPr>
        <p:spPr>
          <a:xfrm>
            <a:off x="8645779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7CD800F-6BEA-4CA1-88AA-192EAE3110D9}"/>
              </a:ext>
            </a:extLst>
          </p:cNvPr>
          <p:cNvSpPr/>
          <p:nvPr/>
        </p:nvSpPr>
        <p:spPr>
          <a:xfrm>
            <a:off x="9265925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3624A0C-69E9-437C-B5E1-6AE0FB2F7F36}"/>
              </a:ext>
            </a:extLst>
          </p:cNvPr>
          <p:cNvSpPr/>
          <p:nvPr/>
        </p:nvSpPr>
        <p:spPr>
          <a:xfrm>
            <a:off x="9889449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F1FDE4F-04C4-465E-BB2D-A2D70EB9FD0E}"/>
              </a:ext>
            </a:extLst>
          </p:cNvPr>
          <p:cNvSpPr/>
          <p:nvPr/>
        </p:nvSpPr>
        <p:spPr>
          <a:xfrm>
            <a:off x="10509446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0D1565-6FCB-43AD-9C69-35059A635D14}"/>
              </a:ext>
            </a:extLst>
          </p:cNvPr>
          <p:cNvSpPr/>
          <p:nvPr/>
        </p:nvSpPr>
        <p:spPr>
          <a:xfrm>
            <a:off x="11130444" y="503788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51AC594-7CE1-4E2B-BB10-97C42702199C}"/>
              </a:ext>
            </a:extLst>
          </p:cNvPr>
          <p:cNvSpPr/>
          <p:nvPr/>
        </p:nvSpPr>
        <p:spPr>
          <a:xfrm>
            <a:off x="8645779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68BA944-63FB-49BE-9E33-EBBD1C43ED0D}"/>
              </a:ext>
            </a:extLst>
          </p:cNvPr>
          <p:cNvSpPr/>
          <p:nvPr/>
        </p:nvSpPr>
        <p:spPr>
          <a:xfrm>
            <a:off x="9265925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710BB11-53D4-4F7D-BD22-89BE44F47D27}"/>
              </a:ext>
            </a:extLst>
          </p:cNvPr>
          <p:cNvSpPr/>
          <p:nvPr/>
        </p:nvSpPr>
        <p:spPr>
          <a:xfrm>
            <a:off x="9889449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EF97B4A-D195-434E-8E56-F78E63EB1E91}"/>
              </a:ext>
            </a:extLst>
          </p:cNvPr>
          <p:cNvSpPr/>
          <p:nvPr/>
        </p:nvSpPr>
        <p:spPr>
          <a:xfrm>
            <a:off x="10509446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5164A05-62F9-4DBD-AD13-3D500A8C81B2}"/>
              </a:ext>
            </a:extLst>
          </p:cNvPr>
          <p:cNvSpPr/>
          <p:nvPr/>
        </p:nvSpPr>
        <p:spPr>
          <a:xfrm>
            <a:off x="11130444" y="551161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2CA595B1-6BC6-4B79-8806-E22D5397B49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4269214"/>
            <a:ext cx="271645" cy="253123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3BA26D1-85D2-4763-8BE3-0C77E64B7C59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4269214"/>
            <a:ext cx="234539" cy="253123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50F7A6CE-2E39-430F-8A60-3F3DE170E27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4269214"/>
            <a:ext cx="271645" cy="253123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64348404-D440-4733-A308-9A6B30CB1A80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4269214"/>
            <a:ext cx="255967" cy="253123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22CD0B48-127A-4B55-9C4D-104751BB887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4747821"/>
            <a:ext cx="271645" cy="253123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3BCF735F-7F11-46F9-A029-9DC1BB2664B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4747821"/>
            <a:ext cx="271645" cy="25312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47B16607-0968-440E-9E53-D798DBEEFC35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4747821"/>
            <a:ext cx="234539" cy="253123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A40B725C-A8D2-4432-A5E1-A4595E32E53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4747821"/>
            <a:ext cx="271645" cy="25312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A7E68A57-34BF-4FDC-BF04-EE3FEBC7B0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4747821"/>
            <a:ext cx="255967" cy="253123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3D129499-079A-4EE1-8E27-26919A716EA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5210937"/>
            <a:ext cx="271645" cy="253123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1F319C61-A238-49EB-B458-B27156E8F80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5210937"/>
            <a:ext cx="271645" cy="253123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5900990E-6752-4ECB-9B24-1D02DE006352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5210937"/>
            <a:ext cx="234539" cy="25312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E94D1489-DDA0-48A9-985D-30F4086A1F3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5210937"/>
            <a:ext cx="271645" cy="25312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61F71894-24CD-4768-96C7-F0E10EF5DC8D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5210937"/>
            <a:ext cx="255967" cy="253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7D56D-3B2B-408C-B976-9BA39D7FF819}"/>
              </a:ext>
            </a:extLst>
          </p:cNvPr>
          <p:cNvSpPr txBox="1"/>
          <p:nvPr/>
        </p:nvSpPr>
        <p:spPr>
          <a:xfrm>
            <a:off x="8790022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352010"/>
                </a:solidFill>
              </a:rPr>
              <a:t>100</a:t>
            </a:r>
            <a:endParaRPr lang="ko-KR" altLang="en-US" sz="600" dirty="0">
              <a:solidFill>
                <a:srgbClr val="35201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4B6D1E4-1FED-4E0B-9606-1D8C2518A4B8}"/>
              </a:ext>
            </a:extLst>
          </p:cNvPr>
          <p:cNvSpPr txBox="1"/>
          <p:nvPr/>
        </p:nvSpPr>
        <p:spPr>
          <a:xfrm>
            <a:off x="9413151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E13EB67-92DE-40B0-8D21-4A86D682FAF5}"/>
              </a:ext>
            </a:extLst>
          </p:cNvPr>
          <p:cNvSpPr txBox="1"/>
          <p:nvPr/>
        </p:nvSpPr>
        <p:spPr>
          <a:xfrm>
            <a:off x="10083896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684E320-B3D4-4153-80BD-E755003F2E8E}"/>
              </a:ext>
            </a:extLst>
          </p:cNvPr>
          <p:cNvSpPr txBox="1"/>
          <p:nvPr/>
        </p:nvSpPr>
        <p:spPr>
          <a:xfrm>
            <a:off x="10661337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D3A8129-A1DE-4B62-B7CB-225B46571F60}"/>
              </a:ext>
            </a:extLst>
          </p:cNvPr>
          <p:cNvSpPr txBox="1"/>
          <p:nvPr/>
        </p:nvSpPr>
        <p:spPr>
          <a:xfrm>
            <a:off x="11338342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5318FFD-735B-49CE-A80A-5A85D4454688}"/>
              </a:ext>
            </a:extLst>
          </p:cNvPr>
          <p:cNvSpPr txBox="1"/>
          <p:nvPr/>
        </p:nvSpPr>
        <p:spPr>
          <a:xfrm>
            <a:off x="8790022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EF3D187-92AC-42C8-9C3A-BC948D7A3DA2}"/>
              </a:ext>
            </a:extLst>
          </p:cNvPr>
          <p:cNvSpPr txBox="1"/>
          <p:nvPr/>
        </p:nvSpPr>
        <p:spPr>
          <a:xfrm>
            <a:off x="9413151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17F8CF-5DA3-4B6F-9F76-494FE8E09E36}"/>
              </a:ext>
            </a:extLst>
          </p:cNvPr>
          <p:cNvSpPr txBox="1"/>
          <p:nvPr/>
        </p:nvSpPr>
        <p:spPr>
          <a:xfrm>
            <a:off x="10083896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756E057-4393-41A2-BB7B-6347527186E5}"/>
              </a:ext>
            </a:extLst>
          </p:cNvPr>
          <p:cNvSpPr txBox="1"/>
          <p:nvPr/>
        </p:nvSpPr>
        <p:spPr>
          <a:xfrm>
            <a:off x="10661337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F015B95-732B-4F3D-8D2B-540DABFA23A6}"/>
              </a:ext>
            </a:extLst>
          </p:cNvPr>
          <p:cNvSpPr txBox="1"/>
          <p:nvPr/>
        </p:nvSpPr>
        <p:spPr>
          <a:xfrm>
            <a:off x="11338342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C0EBE15-9F8E-4D53-86D5-F230B71E2BE5}"/>
              </a:ext>
            </a:extLst>
          </p:cNvPr>
          <p:cNvSpPr txBox="1"/>
          <p:nvPr/>
        </p:nvSpPr>
        <p:spPr>
          <a:xfrm>
            <a:off x="8790022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4FA890D-CFB3-4307-8A9D-AA79D0A9ACCD}"/>
              </a:ext>
            </a:extLst>
          </p:cNvPr>
          <p:cNvSpPr txBox="1"/>
          <p:nvPr/>
        </p:nvSpPr>
        <p:spPr>
          <a:xfrm>
            <a:off x="9413151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D3EB085-DD24-4119-AD39-8493D46D1477}"/>
              </a:ext>
            </a:extLst>
          </p:cNvPr>
          <p:cNvSpPr txBox="1"/>
          <p:nvPr/>
        </p:nvSpPr>
        <p:spPr>
          <a:xfrm>
            <a:off x="10083896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A7F475E-D33B-451A-9C92-9040CD61BA21}"/>
              </a:ext>
            </a:extLst>
          </p:cNvPr>
          <p:cNvSpPr txBox="1"/>
          <p:nvPr/>
        </p:nvSpPr>
        <p:spPr>
          <a:xfrm>
            <a:off x="10661337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73EC3C9-80DC-4DD1-AABF-D9792A4E4535}"/>
              </a:ext>
            </a:extLst>
          </p:cNvPr>
          <p:cNvSpPr txBox="1"/>
          <p:nvPr/>
        </p:nvSpPr>
        <p:spPr>
          <a:xfrm>
            <a:off x="11338342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606A1-7C97-4A9E-9BD7-EEF558C9C0BC}"/>
              </a:ext>
            </a:extLst>
          </p:cNvPr>
          <p:cNvSpPr txBox="1"/>
          <p:nvPr/>
        </p:nvSpPr>
        <p:spPr>
          <a:xfrm>
            <a:off x="9039611" y="5667540"/>
            <a:ext cx="22962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오늘의 출석 보상을 이미 획득하였습니다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316">
            <a:extLst>
              <a:ext uri="{FF2B5EF4-FFF2-40B4-BE49-F238E27FC236}">
                <a16:creationId xmlns:a16="http://schemas.microsoft.com/office/drawing/2014/main" id="{85BAE454-BC36-4C76-88D2-B886B23F55C4}"/>
              </a:ext>
            </a:extLst>
          </p:cNvPr>
          <p:cNvSpPr/>
          <p:nvPr/>
        </p:nvSpPr>
        <p:spPr>
          <a:xfrm>
            <a:off x="1819893" y="4029468"/>
            <a:ext cx="432542" cy="413209"/>
          </a:xfrm>
          <a:prstGeom prst="roundRect">
            <a:avLst/>
          </a:prstGeom>
          <a:solidFill>
            <a:srgbClr val="774E30"/>
          </a:solidFill>
          <a:ln w="38100">
            <a:solidFill>
              <a:srgbClr val="BB3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ED31C"/>
                </a:solidFill>
              </a:rPr>
              <a:t>X</a:t>
            </a:r>
            <a:endParaRPr lang="ko-KR" altLang="en-US" b="1" dirty="0">
              <a:solidFill>
                <a:srgbClr val="FED31C"/>
              </a:solidFill>
            </a:endParaRPr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id="{0B8F1FF3-4B5F-4287-89CE-1029A6277A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87" y="3638788"/>
            <a:ext cx="3536726" cy="2513148"/>
          </a:xfrm>
          <a:prstGeom prst="rect">
            <a:avLst/>
          </a:prstGeom>
        </p:spPr>
      </p:pic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B5B55BC-C614-45B6-8C85-AFA5B0BA4CD0}"/>
              </a:ext>
            </a:extLst>
          </p:cNvPr>
          <p:cNvSpPr/>
          <p:nvPr/>
        </p:nvSpPr>
        <p:spPr>
          <a:xfrm>
            <a:off x="9667117" y="62415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출석체크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982591-3907-44D4-9E56-DBC08EA2D078}"/>
              </a:ext>
            </a:extLst>
          </p:cNvPr>
          <p:cNvSpPr/>
          <p:nvPr/>
        </p:nvSpPr>
        <p:spPr>
          <a:xfrm>
            <a:off x="5884949" y="62415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문의하기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10D9F57-54DC-45C5-BC1E-A7682D8678BF}"/>
              </a:ext>
            </a:extLst>
          </p:cNvPr>
          <p:cNvSpPr/>
          <p:nvPr/>
        </p:nvSpPr>
        <p:spPr>
          <a:xfrm>
            <a:off x="4854852" y="3795552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FC9EF14-46C7-4975-A54D-72779AA69E14}"/>
              </a:ext>
            </a:extLst>
          </p:cNvPr>
          <p:cNvSpPr txBox="1"/>
          <p:nvPr/>
        </p:nvSpPr>
        <p:spPr>
          <a:xfrm>
            <a:off x="5934970" y="383213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편지쓰기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293909" y="3444249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293909" y="166477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82673" y="3546224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7" y="6091709"/>
            <a:ext cx="558343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9" name="그림 27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5108"/>
            <a:ext cx="998634" cy="38485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2963264" y="1479217"/>
            <a:ext cx="561776" cy="788344"/>
            <a:chOff x="430398" y="1158939"/>
            <a:chExt cx="561776" cy="78834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1044846" y="4744104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10" idx="3"/>
            <a:endCxn id="208" idx="1"/>
          </p:cNvCxnSpPr>
          <p:nvPr/>
        </p:nvCxnSpPr>
        <p:spPr>
          <a:xfrm flipV="1">
            <a:off x="2310513" y="4165935"/>
            <a:ext cx="853987" cy="76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10" idx="3"/>
            <a:endCxn id="215" idx="1"/>
          </p:cNvCxnSpPr>
          <p:nvPr/>
        </p:nvCxnSpPr>
        <p:spPr>
          <a:xfrm flipV="1">
            <a:off x="2310513" y="4681473"/>
            <a:ext cx="853987" cy="247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10" idx="3"/>
            <a:endCxn id="234" idx="1"/>
          </p:cNvCxnSpPr>
          <p:nvPr/>
        </p:nvCxnSpPr>
        <p:spPr>
          <a:xfrm>
            <a:off x="2310513" y="4928770"/>
            <a:ext cx="855597" cy="27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10" idx="3"/>
            <a:endCxn id="235" idx="1"/>
          </p:cNvCxnSpPr>
          <p:nvPr/>
        </p:nvCxnSpPr>
        <p:spPr>
          <a:xfrm>
            <a:off x="2310513" y="4928770"/>
            <a:ext cx="857208" cy="801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그림 98" descr="장난감, 방이(가) 표시된 사진&#10;&#10;자동 생성된 설명">
            <a:extLst>
              <a:ext uri="{FF2B5EF4-FFF2-40B4-BE49-F238E27FC236}">
                <a16:creationId xmlns:a16="http://schemas.microsoft.com/office/drawing/2014/main" id="{A06BF917-8CC6-419C-A106-C260B89B6F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40" y="3527460"/>
            <a:ext cx="3040502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F26C0E7-A31C-43CF-844A-9EE23EDE9CD5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43" y="3402066"/>
            <a:ext cx="1329246" cy="270929"/>
          </a:xfrm>
          <a:prstGeom prst="rect">
            <a:avLst/>
          </a:prstGeom>
        </p:spPr>
      </p:pic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0961" y="1364721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9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    : </a:t>
            </a:r>
            <a:r>
              <a:rPr lang="ko-KR" altLang="en-US" sz="1200" b="1" dirty="0"/>
              <a:t>버튼이 활성화는 되어있지만 재화가 부족해서 구매하지 못하는 상태</a:t>
            </a:r>
            <a:endParaRPr lang="en-US" altLang="ko-KR" sz="1200" b="1" dirty="0"/>
          </a:p>
          <a:p>
            <a:r>
              <a:rPr lang="en-US" altLang="ko-KR" sz="1200" b="1" dirty="0"/>
              <a:t>        : </a:t>
            </a:r>
            <a:r>
              <a:rPr lang="ko-KR" altLang="en-US" sz="1200" b="1" dirty="0"/>
              <a:t>버튼이 비활성화 상태에서 재화도 부족한 상태</a:t>
            </a:r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5355145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4955543"/>
            <a:ext cx="137295" cy="1279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25" y="978712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23" y="740428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72165" y="2839999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086340" y="1384122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67291" y="1882489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67291" y="2449666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25" y="4148234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73" y="3907659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207337" y="4636860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en-US" altLang="ko-KR" sz="1400"/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102542" y="2351742"/>
            <a:ext cx="883950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2419470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4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2446955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2537242"/>
            <a:ext cx="137295" cy="12793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954404" y="1126825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F551E094-CCC0-45F4-902A-B76DC44E87D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08" name="그림 107" descr="장난감, 방이(가) 표시된 사진&#10;&#10;자동 생성된 설명">
            <a:extLst>
              <a:ext uri="{FF2B5EF4-FFF2-40B4-BE49-F238E27FC236}">
                <a16:creationId xmlns:a16="http://schemas.microsoft.com/office/drawing/2014/main" id="{C1B21362-7CA7-4D64-ABBC-E1CD8DB00F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2" y="3210851"/>
            <a:ext cx="3030180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62" y="3090847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1545370"/>
            <a:ext cx="137295" cy="12793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182977"/>
            <a:ext cx="137295" cy="12793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2822138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3459745"/>
            <a:ext cx="137295" cy="127934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384859"/>
            <a:chOff x="1393168" y="1120587"/>
            <a:chExt cx="1002109" cy="384859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3" name="직사각형 162"/>
          <p:cNvSpPr/>
          <p:nvPr/>
        </p:nvSpPr>
        <p:spPr>
          <a:xfrm>
            <a:off x="-549941" y="4423170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63" idx="3"/>
            <a:endCxn id="168" idx="1"/>
          </p:cNvCxnSpPr>
          <p:nvPr/>
        </p:nvCxnSpPr>
        <p:spPr>
          <a:xfrm flipV="1">
            <a:off x="715726" y="3861857"/>
            <a:ext cx="406099" cy="745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63" idx="3"/>
            <a:endCxn id="226" idx="1"/>
          </p:cNvCxnSpPr>
          <p:nvPr/>
        </p:nvCxnSpPr>
        <p:spPr>
          <a:xfrm flipV="1">
            <a:off x="715726" y="4357359"/>
            <a:ext cx="445344" cy="250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63" idx="3"/>
            <a:endCxn id="223" idx="1"/>
          </p:cNvCxnSpPr>
          <p:nvPr/>
        </p:nvCxnSpPr>
        <p:spPr>
          <a:xfrm>
            <a:off x="715726" y="4607836"/>
            <a:ext cx="443770" cy="256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63" idx="3"/>
            <a:endCxn id="228" idx="3"/>
          </p:cNvCxnSpPr>
          <p:nvPr/>
        </p:nvCxnSpPr>
        <p:spPr>
          <a:xfrm>
            <a:off x="715726" y="4607836"/>
            <a:ext cx="445344" cy="76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4607850-993F-4195-8D4F-DED1F45D9BD5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71" y="3090847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6" name="그림 22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67" y="911865"/>
            <a:ext cx="3559265" cy="2929397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116231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12786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146644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241938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264593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172938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32473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18117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6019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90606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240415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243456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305154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3081958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1796943"/>
            <a:ext cx="415790" cy="415790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684" y="3088297"/>
            <a:ext cx="415790" cy="41579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760845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420429"/>
            <a:ext cx="1295250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053408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4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803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2456773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3107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373025"/>
            <a:ext cx="159146" cy="171757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2449993"/>
            <a:ext cx="415790" cy="38867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433183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90136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547392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17828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6071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699817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3335884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4569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80213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6" name="그림 2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93985"/>
            <a:ext cx="159146" cy="171757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2603654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2460092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2651944"/>
            <a:ext cx="159146" cy="171757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325675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311319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292" name="그림 2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3305046"/>
            <a:ext cx="159146" cy="17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06702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</a:t>
            </a:r>
            <a:r>
              <a:rPr lang="ko-KR" altLang="en-US" sz="1400"/>
              <a:t>가능</a:t>
            </a:r>
            <a:r>
              <a:rPr lang="en-US" altLang="ko-KR" sz="1400"/>
              <a:t> </a:t>
            </a:r>
          </a:p>
          <a:p>
            <a:endParaRPr lang="en-US" altLang="ko-KR" sz="1400"/>
          </a:p>
          <a:p>
            <a:r>
              <a:rPr lang="en-US" altLang="ko-KR" sz="1400"/>
              <a:t>6) </a:t>
            </a:r>
            <a:r>
              <a:rPr lang="ko-KR" altLang="en-US" sz="1400"/>
              <a:t>스폐셜 보물은 수색에서 획득 가능</a:t>
            </a:r>
            <a:endParaRPr lang="en-US" altLang="ko-KR" sz="1400"/>
          </a:p>
          <a:p>
            <a:endParaRPr lang="en-US" altLang="ko-KR" sz="1400" dirty="0"/>
          </a:p>
          <a:p>
            <a:r>
              <a:rPr lang="en-US" altLang="ko-KR" sz="1400" dirty="0"/>
              <a:t>7</a:t>
            </a:r>
            <a:r>
              <a:rPr lang="en-US" altLang="ko-KR" sz="1400"/>
              <a:t>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78" name="그림 177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24" y="4297784"/>
            <a:ext cx="2804159" cy="2307919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45879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46795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상인의 티켓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48275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57568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3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450347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042340" y="4567782"/>
            <a:ext cx="467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96613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99009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47348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549744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98352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60074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966651"/>
            <a:ext cx="1118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가벼운 깃털 목걸이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486303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98499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500028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708503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무기 가격 감소 </a:t>
            </a:r>
            <a:r>
              <a:rPr lang="en-US" altLang="ko-KR" sz="700" b="1" dirty="0">
                <a:latin typeface="+mj-ea"/>
                <a:ea typeface="+mj-ea"/>
              </a:rPr>
              <a:t>15%</a:t>
            </a:r>
            <a:r>
              <a:rPr lang="ko-KR" altLang="en-US" sz="7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077355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58633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608337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20290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캐릭터 이동속도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7064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620754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데미지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09" y="4467920"/>
            <a:ext cx="344443" cy="344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1269" y="4985611"/>
            <a:ext cx="360513" cy="3433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64373" y="5490214"/>
            <a:ext cx="359317" cy="354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20" y="6024059"/>
            <a:ext cx="276009" cy="31408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19676" y="5054678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endCxn id="61" idx="1"/>
          </p:cNvCxnSpPr>
          <p:nvPr/>
        </p:nvCxnSpPr>
        <p:spPr>
          <a:xfrm flipV="1">
            <a:off x="586794" y="3962856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endCxn id="72" idx="1"/>
          </p:cNvCxnSpPr>
          <p:nvPr/>
        </p:nvCxnSpPr>
        <p:spPr>
          <a:xfrm flipV="1">
            <a:off x="586794" y="4470200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82" idx="1"/>
          </p:cNvCxnSpPr>
          <p:nvPr/>
        </p:nvCxnSpPr>
        <p:spPr>
          <a:xfrm>
            <a:off x="586794" y="4693062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84" idx="1"/>
          </p:cNvCxnSpPr>
          <p:nvPr/>
        </p:nvCxnSpPr>
        <p:spPr>
          <a:xfrm>
            <a:off x="586794" y="4693062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015645" y="639029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281312" y="4663379"/>
            <a:ext cx="749556" cy="191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281312" y="5170723"/>
            <a:ext cx="749556" cy="1404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281312" y="5678066"/>
            <a:ext cx="749556" cy="896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281312" y="6188111"/>
            <a:ext cx="749556" cy="386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195" name="그룹 194"/>
          <p:cNvGrpSpPr/>
          <p:nvPr/>
        </p:nvGrpSpPr>
        <p:grpSpPr>
          <a:xfrm>
            <a:off x="1954404" y="1126825"/>
            <a:ext cx="1002109" cy="384859"/>
            <a:chOff x="1393168" y="1120587"/>
            <a:chExt cx="1002109" cy="384859"/>
          </a:xfrm>
        </p:grpSpPr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4764484" y="3969582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4764484" y="625362"/>
            <a:ext cx="3044029" cy="441885"/>
            <a:chOff x="845256" y="3271283"/>
            <a:chExt cx="3044029" cy="441885"/>
          </a:xfrm>
        </p:grpSpPr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93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94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044988" y="4910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790906" y="709356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43282" y="47611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87274" y="694401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1BA172-52B0-48B3-B50E-19389C91E73F}"/>
              </a:ext>
            </a:extLst>
          </p:cNvPr>
          <p:cNvSpPr/>
          <p:nvPr/>
        </p:nvSpPr>
        <p:spPr>
          <a:xfrm>
            <a:off x="5030984" y="4967817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사각형: 둥근 모서리 124">
            <a:extLst>
              <a:ext uri="{FF2B5EF4-FFF2-40B4-BE49-F238E27FC236}">
                <a16:creationId xmlns:a16="http://schemas.microsoft.com/office/drawing/2014/main" id="{C045EDC4-0209-40C3-A999-CF8D7CCEFE3D}"/>
              </a:ext>
            </a:extLst>
          </p:cNvPr>
          <p:cNvSpPr/>
          <p:nvPr/>
        </p:nvSpPr>
        <p:spPr>
          <a:xfrm>
            <a:off x="7021457" y="551470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9CA01E-84B9-46E5-BFF8-EC0BE00F0129}"/>
              </a:ext>
            </a:extLst>
          </p:cNvPr>
          <p:cNvSpPr txBox="1"/>
          <p:nvPr/>
        </p:nvSpPr>
        <p:spPr>
          <a:xfrm>
            <a:off x="6919676" y="556910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5" name="사각형: 둥근 모서리 124">
            <a:extLst>
              <a:ext uri="{FF2B5EF4-FFF2-40B4-BE49-F238E27FC236}">
                <a16:creationId xmlns:a16="http://schemas.microsoft.com/office/drawing/2014/main" id="{956508FB-EF16-422D-90E6-EA2CAEEC1825}"/>
              </a:ext>
            </a:extLst>
          </p:cNvPr>
          <p:cNvSpPr/>
          <p:nvPr/>
        </p:nvSpPr>
        <p:spPr>
          <a:xfrm>
            <a:off x="7021457" y="602897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E9A6231-A312-4713-BB57-D680FCE975BF}"/>
              </a:ext>
            </a:extLst>
          </p:cNvPr>
          <p:cNvSpPr txBox="1"/>
          <p:nvPr/>
        </p:nvSpPr>
        <p:spPr>
          <a:xfrm>
            <a:off x="6919676" y="608337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9899FCC-62DB-470F-83C5-2986D42DDA85}"/>
              </a:ext>
            </a:extLst>
          </p:cNvPr>
          <p:cNvSpPr/>
          <p:nvPr/>
        </p:nvSpPr>
        <p:spPr>
          <a:xfrm>
            <a:off x="5030984" y="5472845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9636EE59-3C59-407C-B330-D21F47EA5F88}"/>
              </a:ext>
            </a:extLst>
          </p:cNvPr>
          <p:cNvSpPr/>
          <p:nvPr/>
        </p:nvSpPr>
        <p:spPr>
          <a:xfrm>
            <a:off x="5030984" y="5985086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1730FB-146A-4D38-BAF2-4DFE9F011D8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247" y="3090847"/>
            <a:ext cx="1329246" cy="27092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4578325" y="4106512"/>
            <a:ext cx="3339832" cy="249674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4340434" y="395721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/>
              <a:t>무기의 이름 </a:t>
            </a:r>
            <a:r>
              <a:rPr lang="ko-KR" altLang="en-US" sz="1400" dirty="0"/>
              <a:t>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864100"/>
            <a:ext cx="149561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195397"/>
            <a:ext cx="149561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3551822"/>
            <a:ext cx="149561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863604"/>
            <a:ext cx="149561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169539"/>
            <a:ext cx="149561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81" name="그룹 180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415" y="1062880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7400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8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6309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5054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868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2312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7302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8381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5" y="3125302"/>
            <a:ext cx="4160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6052" y="314009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80066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4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8381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80304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6052" y="368187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80066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80304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9884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71807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7555" y="423516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71569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71807" y="4348108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8381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80304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6052" y="4743501"/>
            <a:ext cx="363243" cy="337568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80066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80304" y="4857011"/>
            <a:ext cx="14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8381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80304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6052" y="527181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80066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80304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4011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4780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1297965" y="17598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2423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5398770"/>
            <a:ext cx="118990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7900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4101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8850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80248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1855" y="4212705"/>
            <a:ext cx="116632" cy="388315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866755"/>
            <a:ext cx="118990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354731"/>
            <a:ext cx="118990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807190"/>
            <a:ext cx="118990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254997"/>
            <a:ext cx="118990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9401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6990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6444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80867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36" y="2772884"/>
            <a:ext cx="543158" cy="239629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3499" y="2788443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1344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42069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9029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en-US" altLang="ko-KR" sz="1400"/>
              <a:t>)  </a:t>
            </a:r>
            <a:r>
              <a:rPr lang="ko-KR" altLang="en-US" sz="1400"/>
              <a:t>현재 선택한 땅을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</a:t>
            </a:r>
            <a:r>
              <a:rPr lang="en-US" altLang="ko-KR" sz="1400"/>
              <a:t>)  </a:t>
            </a:r>
            <a:r>
              <a:rPr lang="ko-KR" altLang="en-US" sz="1400"/>
              <a:t>땅의 이름</a:t>
            </a:r>
            <a:r>
              <a:rPr lang="en-US" altLang="ko-KR" sz="1400"/>
              <a:t>, </a:t>
            </a:r>
            <a:r>
              <a:rPr lang="ko-KR" altLang="en-US" sz="1400"/>
              <a:t>설명</a:t>
            </a:r>
            <a:r>
              <a:rPr lang="en-US" altLang="ko-KR" sz="1400"/>
              <a:t>, </a:t>
            </a:r>
            <a:r>
              <a:rPr lang="ko-KR" altLang="en-US" sz="1400"/>
              <a:t>나오는 보물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</a:t>
            </a:r>
            <a:r>
              <a:rPr lang="en-US" altLang="ko-KR" sz="1400"/>
              <a:t>)  </a:t>
            </a:r>
            <a:r>
              <a:rPr lang="ko-KR" altLang="en-US" sz="1400"/>
              <a:t>터치 시 수색 확인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/>
              <a:t>4)  </a:t>
            </a:r>
            <a:r>
              <a:rPr lang="ko-KR" altLang="en-US" sz="1400"/>
              <a:t>확인 창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- </a:t>
            </a:r>
            <a:r>
              <a:rPr lang="ko-KR" altLang="en-US" sz="1400"/>
              <a:t>수색</a:t>
            </a:r>
            <a:endParaRPr lang="en-US" altLang="ko-KR" sz="1400" dirty="0"/>
          </a:p>
          <a:p>
            <a:r>
              <a:rPr lang="ko-KR" altLang="en-US" sz="1400"/>
              <a:t>수색을 하여</a:t>
            </a:r>
            <a:r>
              <a:rPr lang="en-US" altLang="ko-KR" sz="1400"/>
              <a:t>, </a:t>
            </a:r>
            <a:r>
              <a:rPr lang="ko-KR" altLang="en-US" sz="1400"/>
              <a:t>보물을 탐색합니다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 ( </a:t>
            </a:r>
            <a:r>
              <a:rPr lang="ko-KR" altLang="en-US" sz="1400"/>
              <a:t>획득 </a:t>
            </a:r>
            <a:r>
              <a:rPr lang="en-US" altLang="ko-KR" sz="1400"/>
              <a:t>) </a:t>
            </a:r>
            <a:r>
              <a:rPr lang="ko-KR" altLang="en-US" sz="1400"/>
              <a:t>보물</a:t>
            </a:r>
            <a:r>
              <a:rPr lang="en-US" altLang="ko-KR" sz="1400"/>
              <a:t>, </a:t>
            </a:r>
            <a:r>
              <a:rPr lang="ko-KR" altLang="en-US" sz="1400"/>
              <a:t>장수</a:t>
            </a:r>
            <a:r>
              <a:rPr lang="en-US" altLang="ko-KR" sz="1400"/>
              <a:t>, </a:t>
            </a:r>
            <a:r>
              <a:rPr lang="ko-KR" altLang="en-US" sz="1400"/>
              <a:t>보물상자</a:t>
            </a:r>
            <a:endParaRPr lang="en-US" altLang="ko-KR" sz="1400"/>
          </a:p>
          <a:p>
            <a:r>
              <a:rPr lang="ko-KR" altLang="en-US" sz="1400"/>
              <a:t>보물 </a:t>
            </a:r>
            <a:r>
              <a:rPr lang="en-US" altLang="ko-KR" sz="1400"/>
              <a:t>– </a:t>
            </a:r>
            <a:r>
              <a:rPr lang="ko-KR" altLang="en-US" sz="1400"/>
              <a:t>스폐셜 보물이 열리게 됩니다</a:t>
            </a:r>
            <a:r>
              <a:rPr lang="en-US" altLang="ko-KR" sz="1400"/>
              <a:t>.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606705" y="3704234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06AEC649-10E4-42AF-B92F-559E618BE725}"/>
              </a:ext>
            </a:extLst>
          </p:cNvPr>
          <p:cNvSpPr/>
          <p:nvPr/>
        </p:nvSpPr>
        <p:spPr>
          <a:xfrm>
            <a:off x="3170581" y="37124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2563869" y="3704234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53461" y="363778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130811" y="3584603"/>
            <a:ext cx="2069158" cy="341932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038" y="5773744"/>
            <a:ext cx="570363" cy="62460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4C604-5036-4A14-8FAC-7C708DAF8FE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33732" y="1100575"/>
            <a:ext cx="446172" cy="2665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80347-714F-480E-8C53-764756B3B78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5" y="1101022"/>
            <a:ext cx="271061" cy="268049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533732" y="1121083"/>
            <a:ext cx="426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7 / 7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838BA774-C574-42AB-B859-6D6690BF226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009" y="1907879"/>
            <a:ext cx="212659" cy="1822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98" y="1345012"/>
            <a:ext cx="2967459" cy="22395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005060" y="2117237"/>
            <a:ext cx="23791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1300" b="1" dirty="0">
                <a:solidFill>
                  <a:schemeClr val="bg1"/>
                </a:solidFill>
              </a:rPr>
              <a:t>?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52" y="1130613"/>
            <a:ext cx="1715119" cy="628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912999" y="1259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수색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5370129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4090125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3627731" y="1192023"/>
            <a:ext cx="3144475" cy="23925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0953B1-0635-441E-92C1-AD9E599DEAE7}"/>
              </a:ext>
            </a:extLst>
          </p:cNvPr>
          <p:cNvSpPr/>
          <p:nvPr/>
        </p:nvSpPr>
        <p:spPr>
          <a:xfrm>
            <a:off x="3663740" y="1208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732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7510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확인 창 </a:t>
            </a:r>
            <a:r>
              <a:rPr lang="en-US" altLang="ko-KR" sz="1400"/>
              <a:t>– ( </a:t>
            </a:r>
            <a:r>
              <a:rPr lang="ko-KR" altLang="en-US" sz="1400"/>
              <a:t>예 누를 시 이동 </a:t>
            </a:r>
            <a:r>
              <a:rPr lang="en-US" altLang="ko-KR" sz="1400"/>
              <a:t>)</a:t>
            </a:r>
          </a:p>
          <a:p>
            <a:r>
              <a:rPr lang="en-US" altLang="ko-KR" sz="1400"/>
              <a:t>1)  </a:t>
            </a:r>
            <a:r>
              <a:rPr lang="ko-KR" altLang="en-US" sz="1400"/>
              <a:t>보물 발견 시 획득 성공 화면</a:t>
            </a:r>
            <a:endParaRPr lang="en-US" altLang="ko-KR" sz="1400"/>
          </a:p>
          <a:p>
            <a:pPr marL="342900" indent="-342900">
              <a:buAutoNum type="arabicParenR"/>
            </a:pPr>
            <a:endParaRPr lang="en-US" altLang="ko-KR" sz="1400"/>
          </a:p>
          <a:p>
            <a:r>
              <a:rPr lang="en-US" altLang="ko-KR" sz="1400"/>
              <a:t>2)  </a:t>
            </a:r>
            <a:r>
              <a:rPr lang="ko-KR" altLang="en-US" sz="1400"/>
              <a:t>보물 발견 시 획득 실패 화면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662522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500163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56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00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8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9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787669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1123598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825340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778258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787669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825340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787669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825340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787669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825340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1123598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1123598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1123598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801752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1123598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1123598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1123598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1123598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4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780073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737237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98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325599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0" name="그림 359">
            <a:extLst>
              <a:ext uri="{FF2B5EF4-FFF2-40B4-BE49-F238E27FC236}">
                <a16:creationId xmlns:a16="http://schemas.microsoft.com/office/drawing/2014/main" id="{6B9F70D8-7012-480D-84D8-CDBAEF4B3D5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1165688"/>
            <a:ext cx="561776" cy="236827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953A78DC-576D-4FC3-B16B-E0E01483F0C4}"/>
              </a:ext>
            </a:extLst>
          </p:cNvPr>
          <p:cNvSpPr txBox="1"/>
          <p:nvPr/>
        </p:nvSpPr>
        <p:spPr>
          <a:xfrm>
            <a:off x="707101" y="1160572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726829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778258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801752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778258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801752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773386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796880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246995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562714AE-A740-4542-87E8-CC8935A1BAB5}"/>
              </a:ext>
            </a:extLst>
          </p:cNvPr>
          <p:cNvSpPr/>
          <p:nvPr/>
        </p:nvSpPr>
        <p:spPr>
          <a:xfrm>
            <a:off x="438265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A91B5D-0F3D-4F6F-AC64-E8AB43AF26A3}"/>
              </a:ext>
            </a:extLst>
          </p:cNvPr>
          <p:cNvSpPr/>
          <p:nvPr/>
        </p:nvSpPr>
        <p:spPr>
          <a:xfrm>
            <a:off x="422029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 descr="그리기이(가) 표시된 사진&#10;&#10;자동 생성된 설명">
            <a:extLst>
              <a:ext uri="{FF2B5EF4-FFF2-40B4-BE49-F238E27FC236}">
                <a16:creationId xmlns:a16="http://schemas.microsoft.com/office/drawing/2014/main" id="{0EE5AE74-BED4-4EFE-904F-02A866B3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20" y="3497768"/>
            <a:ext cx="2744240" cy="2307919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81F23704-DA11-4A98-B5C1-DAD87A5FE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87" y="5786908"/>
            <a:ext cx="597988" cy="611445"/>
          </a:xfrm>
          <a:prstGeom prst="rect">
            <a:avLst/>
          </a:prstGeom>
          <a:noFill/>
        </p:spPr>
      </p:pic>
      <p:pic>
        <p:nvPicPr>
          <p:cNvPr id="397" name="그림 396">
            <a:extLst>
              <a:ext uri="{FF2B5EF4-FFF2-40B4-BE49-F238E27FC236}">
                <a16:creationId xmlns:a16="http://schemas.microsoft.com/office/drawing/2014/main" id="{433B5126-FC21-4078-89E8-459DBF9F86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31" y="5786908"/>
            <a:ext cx="545050" cy="611445"/>
          </a:xfrm>
          <a:prstGeom prst="rect">
            <a:avLst/>
          </a:prstGeom>
          <a:noFill/>
        </p:spPr>
      </p:pic>
      <p:pic>
        <p:nvPicPr>
          <p:cNvPr id="399" name="그림 398">
            <a:extLst>
              <a:ext uri="{FF2B5EF4-FFF2-40B4-BE49-F238E27FC236}">
                <a16:creationId xmlns:a16="http://schemas.microsoft.com/office/drawing/2014/main" id="{1F3C6D8D-9F50-41BF-A1F0-378C576F98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69" y="5786908"/>
            <a:ext cx="640535" cy="611445"/>
          </a:xfrm>
          <a:prstGeom prst="rect">
            <a:avLst/>
          </a:prstGeom>
          <a:noFill/>
        </p:spPr>
      </p:pic>
      <p:pic>
        <p:nvPicPr>
          <p:cNvPr id="401" name="그림 400">
            <a:extLst>
              <a:ext uri="{FF2B5EF4-FFF2-40B4-BE49-F238E27FC236}">
                <a16:creationId xmlns:a16="http://schemas.microsoft.com/office/drawing/2014/main" id="{23728799-5A94-47A2-B312-CCF613B5E7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40" y="5788267"/>
            <a:ext cx="570365" cy="611445"/>
          </a:xfrm>
          <a:prstGeom prst="rect">
            <a:avLst/>
          </a:prstGeom>
        </p:spPr>
      </p:pic>
      <p:pic>
        <p:nvPicPr>
          <p:cNvPr id="403" name="그림 40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41AFE-D28E-45CE-AD5B-96BD46196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1445052"/>
            <a:ext cx="2393654" cy="1787146"/>
          </a:xfrm>
          <a:prstGeom prst="rect">
            <a:avLst/>
          </a:prstGeom>
        </p:spPr>
      </p:pic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D62BEA35-0D5E-4A9A-AAE5-14F49B5AFA34}"/>
              </a:ext>
            </a:extLst>
          </p:cNvPr>
          <p:cNvSpPr/>
          <p:nvPr/>
        </p:nvSpPr>
        <p:spPr>
          <a:xfrm>
            <a:off x="4507800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TextBox 172">
            <a:extLst>
              <a:ext uri="{FF2B5EF4-FFF2-40B4-BE49-F238E27FC236}">
                <a16:creationId xmlns:a16="http://schemas.microsoft.com/office/drawing/2014/main" id="{F732DB38-92E2-4938-9797-E3D9A8A0270C}"/>
              </a:ext>
            </a:extLst>
          </p:cNvPr>
          <p:cNvSpPr txBox="1"/>
          <p:nvPr/>
        </p:nvSpPr>
        <p:spPr>
          <a:xfrm>
            <a:off x="4843729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CD9034F-B977-422D-8D5C-CB2C109D5F4F}"/>
              </a:ext>
            </a:extLst>
          </p:cNvPr>
          <p:cNvSpPr/>
          <p:nvPr/>
        </p:nvSpPr>
        <p:spPr>
          <a:xfrm>
            <a:off x="4545471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6A36F9A9-660D-41B7-9531-E3528E7EB1F9}"/>
              </a:ext>
            </a:extLst>
          </p:cNvPr>
          <p:cNvSpPr/>
          <p:nvPr/>
        </p:nvSpPr>
        <p:spPr>
          <a:xfrm>
            <a:off x="6498389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BF0D62FA-0A54-4497-B50D-2F0E951AFD86}"/>
              </a:ext>
            </a:extLst>
          </p:cNvPr>
          <p:cNvSpPr/>
          <p:nvPr/>
        </p:nvSpPr>
        <p:spPr>
          <a:xfrm>
            <a:off x="4507800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42427C5-F47D-4964-A92C-05EF9BCE1729}"/>
              </a:ext>
            </a:extLst>
          </p:cNvPr>
          <p:cNvSpPr/>
          <p:nvPr/>
        </p:nvSpPr>
        <p:spPr>
          <a:xfrm>
            <a:off x="4545471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BCB4ADB-04FD-4936-9982-E2CC386AC486}"/>
              </a:ext>
            </a:extLst>
          </p:cNvPr>
          <p:cNvSpPr/>
          <p:nvPr/>
        </p:nvSpPr>
        <p:spPr>
          <a:xfrm>
            <a:off x="4507800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3C7A189B-F63C-4D45-B9F5-5A266CD3392C}"/>
              </a:ext>
            </a:extLst>
          </p:cNvPr>
          <p:cNvSpPr/>
          <p:nvPr/>
        </p:nvSpPr>
        <p:spPr>
          <a:xfrm>
            <a:off x="4545471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638B6ED-95C2-4516-9A3A-3731A680E342}"/>
              </a:ext>
            </a:extLst>
          </p:cNvPr>
          <p:cNvSpPr/>
          <p:nvPr/>
        </p:nvSpPr>
        <p:spPr>
          <a:xfrm>
            <a:off x="4507800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C945F7E-FF43-49A5-9527-2CACB2B3E54D}"/>
              </a:ext>
            </a:extLst>
          </p:cNvPr>
          <p:cNvSpPr/>
          <p:nvPr/>
        </p:nvSpPr>
        <p:spPr>
          <a:xfrm>
            <a:off x="4545471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7" name="TextBox 191">
            <a:extLst>
              <a:ext uri="{FF2B5EF4-FFF2-40B4-BE49-F238E27FC236}">
                <a16:creationId xmlns:a16="http://schemas.microsoft.com/office/drawing/2014/main" id="{C7223F39-24BA-46FA-8A5C-25F77BFD3852}"/>
              </a:ext>
            </a:extLst>
          </p:cNvPr>
          <p:cNvSpPr txBox="1"/>
          <p:nvPr/>
        </p:nvSpPr>
        <p:spPr>
          <a:xfrm>
            <a:off x="4843729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29" name="TextBox 195">
            <a:extLst>
              <a:ext uri="{FF2B5EF4-FFF2-40B4-BE49-F238E27FC236}">
                <a16:creationId xmlns:a16="http://schemas.microsoft.com/office/drawing/2014/main" id="{DE9D80B8-4F78-44BF-8B59-CE1E9CF17324}"/>
              </a:ext>
            </a:extLst>
          </p:cNvPr>
          <p:cNvSpPr txBox="1"/>
          <p:nvPr/>
        </p:nvSpPr>
        <p:spPr>
          <a:xfrm>
            <a:off x="4843729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1" name="TextBox 199">
            <a:extLst>
              <a:ext uri="{FF2B5EF4-FFF2-40B4-BE49-F238E27FC236}">
                <a16:creationId xmlns:a16="http://schemas.microsoft.com/office/drawing/2014/main" id="{5F4870D0-8248-40B8-BF51-E4EF61F24186}"/>
              </a:ext>
            </a:extLst>
          </p:cNvPr>
          <p:cNvSpPr txBox="1"/>
          <p:nvPr/>
        </p:nvSpPr>
        <p:spPr>
          <a:xfrm>
            <a:off x="4843729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3" name="TextBox 180">
            <a:extLst>
              <a:ext uri="{FF2B5EF4-FFF2-40B4-BE49-F238E27FC236}">
                <a16:creationId xmlns:a16="http://schemas.microsoft.com/office/drawing/2014/main" id="{471ED083-9D6E-487C-974C-3DE08A40FD37}"/>
              </a:ext>
            </a:extLst>
          </p:cNvPr>
          <p:cNvSpPr txBox="1"/>
          <p:nvPr/>
        </p:nvSpPr>
        <p:spPr>
          <a:xfrm>
            <a:off x="6521883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5" name="TextBox 94">
            <a:extLst>
              <a:ext uri="{FF2B5EF4-FFF2-40B4-BE49-F238E27FC236}">
                <a16:creationId xmlns:a16="http://schemas.microsoft.com/office/drawing/2014/main" id="{23C64437-FBB1-4723-8778-E3A3E7B835B1}"/>
              </a:ext>
            </a:extLst>
          </p:cNvPr>
          <p:cNvSpPr txBox="1"/>
          <p:nvPr/>
        </p:nvSpPr>
        <p:spPr>
          <a:xfrm>
            <a:off x="4843729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437" name="TextBox 95">
            <a:extLst>
              <a:ext uri="{FF2B5EF4-FFF2-40B4-BE49-F238E27FC236}">
                <a16:creationId xmlns:a16="http://schemas.microsoft.com/office/drawing/2014/main" id="{229D3E67-DFB5-451D-B918-7C8169604345}"/>
              </a:ext>
            </a:extLst>
          </p:cNvPr>
          <p:cNvSpPr txBox="1"/>
          <p:nvPr/>
        </p:nvSpPr>
        <p:spPr>
          <a:xfrm>
            <a:off x="4843729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843729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41" name="TextBox 97">
            <a:extLst>
              <a:ext uri="{FF2B5EF4-FFF2-40B4-BE49-F238E27FC236}">
                <a16:creationId xmlns:a16="http://schemas.microsoft.com/office/drawing/2014/main" id="{B9A322F0-74F2-4A73-9C5C-EF33829243F8}"/>
              </a:ext>
            </a:extLst>
          </p:cNvPr>
          <p:cNvSpPr txBox="1"/>
          <p:nvPr/>
        </p:nvSpPr>
        <p:spPr>
          <a:xfrm>
            <a:off x="4843729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443" name="그림 442">
            <a:extLst>
              <a:ext uri="{FF2B5EF4-FFF2-40B4-BE49-F238E27FC236}">
                <a16:creationId xmlns:a16="http://schemas.microsoft.com/office/drawing/2014/main" id="{DF69062A-7D67-4A87-B9BD-997AAA79A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5264133"/>
            <a:ext cx="362303" cy="348923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A957B408-569F-4D50-AE29-D917758C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35" y="4754087"/>
            <a:ext cx="357053" cy="340209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FFB14DB9-9308-4CF9-A7D2-0EFF60C0E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4256214"/>
            <a:ext cx="365604" cy="335062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35ED9E30-DFAA-4B9E-9D42-9775ABBB5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3750395"/>
            <a:ext cx="365604" cy="335062"/>
          </a:xfrm>
          <a:prstGeom prst="rect">
            <a:avLst/>
          </a:prstGeom>
        </p:spPr>
      </p:pic>
      <p:pic>
        <p:nvPicPr>
          <p:cNvPr id="457" name="그림 456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BD10BE3C-8BB3-4824-B277-94775D4F0A7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9" y="2194757"/>
            <a:ext cx="212659" cy="293672"/>
          </a:xfrm>
          <a:prstGeom prst="rect">
            <a:avLst/>
          </a:prstGeom>
        </p:spPr>
      </p:pic>
      <p:pic>
        <p:nvPicPr>
          <p:cNvPr id="461" name="그림 460">
            <a:extLst>
              <a:ext uri="{FF2B5EF4-FFF2-40B4-BE49-F238E27FC236}">
                <a16:creationId xmlns:a16="http://schemas.microsoft.com/office/drawing/2014/main" id="{8933642A-9039-4F94-9BA4-4F590636E80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8" y="1164055"/>
            <a:ext cx="561776" cy="236827"/>
          </a:xfrm>
          <a:prstGeom prst="rect">
            <a:avLst/>
          </a:prstGeom>
        </p:spPr>
      </p:pic>
      <p:sp>
        <p:nvSpPr>
          <p:cNvPr id="463" name="TextBox 462">
            <a:extLst>
              <a:ext uri="{FF2B5EF4-FFF2-40B4-BE49-F238E27FC236}">
                <a16:creationId xmlns:a16="http://schemas.microsoft.com/office/drawing/2014/main" id="{D8AA2AFF-F8D1-4000-8485-0CBAEFB69AA4}"/>
              </a:ext>
            </a:extLst>
          </p:cNvPr>
          <p:cNvSpPr txBox="1"/>
          <p:nvPr/>
        </p:nvSpPr>
        <p:spPr>
          <a:xfrm>
            <a:off x="4427232" y="1158939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05410E1-784C-4B54-91E5-B59B56E73475}"/>
              </a:ext>
            </a:extLst>
          </p:cNvPr>
          <p:cNvSpPr/>
          <p:nvPr/>
        </p:nvSpPr>
        <p:spPr>
          <a:xfrm>
            <a:off x="6498389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180">
            <a:extLst>
              <a:ext uri="{FF2B5EF4-FFF2-40B4-BE49-F238E27FC236}">
                <a16:creationId xmlns:a16="http://schemas.microsoft.com/office/drawing/2014/main" id="{5DE3CF1D-2644-42F7-BFCD-4310C2D89D08}"/>
              </a:ext>
            </a:extLst>
          </p:cNvPr>
          <p:cNvSpPr txBox="1"/>
          <p:nvPr/>
        </p:nvSpPr>
        <p:spPr>
          <a:xfrm>
            <a:off x="6521883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" name="사각형: 둥근 모서리 470">
            <a:extLst>
              <a:ext uri="{FF2B5EF4-FFF2-40B4-BE49-F238E27FC236}">
                <a16:creationId xmlns:a16="http://schemas.microsoft.com/office/drawing/2014/main" id="{9CA960BF-A42A-4F8F-B85D-0E9AA3EB8293}"/>
              </a:ext>
            </a:extLst>
          </p:cNvPr>
          <p:cNvSpPr/>
          <p:nvPr/>
        </p:nvSpPr>
        <p:spPr>
          <a:xfrm>
            <a:off x="6498389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3" name="TextBox 180">
            <a:extLst>
              <a:ext uri="{FF2B5EF4-FFF2-40B4-BE49-F238E27FC236}">
                <a16:creationId xmlns:a16="http://schemas.microsoft.com/office/drawing/2014/main" id="{6EDC5673-C623-43D5-981D-272DC4C6D01B}"/>
              </a:ext>
            </a:extLst>
          </p:cNvPr>
          <p:cNvSpPr txBox="1"/>
          <p:nvPr/>
        </p:nvSpPr>
        <p:spPr>
          <a:xfrm>
            <a:off x="6521883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09A58501-4314-4D0A-B9A8-D1BC2BB471CA}"/>
              </a:ext>
            </a:extLst>
          </p:cNvPr>
          <p:cNvSpPr/>
          <p:nvPr/>
        </p:nvSpPr>
        <p:spPr>
          <a:xfrm>
            <a:off x="6493517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7" name="TextBox 180">
            <a:extLst>
              <a:ext uri="{FF2B5EF4-FFF2-40B4-BE49-F238E27FC236}">
                <a16:creationId xmlns:a16="http://schemas.microsoft.com/office/drawing/2014/main" id="{97F8AC6E-4062-4A55-8ED2-63353FCFB3BE}"/>
              </a:ext>
            </a:extLst>
          </p:cNvPr>
          <p:cNvSpPr txBox="1"/>
          <p:nvPr/>
        </p:nvSpPr>
        <p:spPr>
          <a:xfrm>
            <a:off x="6517011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040527" y="5494541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717793" y="5485373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65" y="5771119"/>
            <a:ext cx="570364" cy="624609"/>
          </a:xfrm>
          <a:prstGeom prst="rect">
            <a:avLst/>
          </a:prstGeom>
        </p:spPr>
      </p:pic>
      <p:pic>
        <p:nvPicPr>
          <p:cNvPr id="107" name="그림 106" descr="장난감이(가) 표시된 사진&#10;&#10;자동 생성된 설명">
            <a:extLst>
              <a:ext uri="{FF2B5EF4-FFF2-40B4-BE49-F238E27FC236}">
                <a16:creationId xmlns:a16="http://schemas.microsoft.com/office/drawing/2014/main" id="{E59C9645-0207-4377-B27B-6715481A65D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96" y="5790003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3" y="3175383"/>
            <a:ext cx="3027281" cy="428389"/>
          </a:xfrm>
          <a:prstGeom prst="rect">
            <a:avLst/>
          </a:prstGeom>
        </p:spPr>
      </p:pic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494597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723097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획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득</a:t>
            </a:r>
          </a:p>
        </p:txBody>
      </p:sp>
      <p:pic>
        <p:nvPicPr>
          <p:cNvPr id="116" name="그림 115" descr="방이(가) 표시된 사진&#10;&#10;자동 생성된 설명">
            <a:extLst>
              <a:ext uri="{FF2B5EF4-FFF2-40B4-BE49-F238E27FC236}">
                <a16:creationId xmlns:a16="http://schemas.microsoft.com/office/drawing/2014/main" id="{3ECC0796-5E80-4E91-859F-718FB73FD8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37" y="3194329"/>
            <a:ext cx="3027281" cy="428389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D18354-1E72-49FD-8A3C-A2AF1381A792}"/>
              </a:ext>
            </a:extLst>
          </p:cNvPr>
          <p:cNvSpPr/>
          <p:nvPr/>
        </p:nvSpPr>
        <p:spPr>
          <a:xfrm>
            <a:off x="4230046" y="1057612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922E160-C0A6-4B57-B227-5691F8D835E0}"/>
              </a:ext>
            </a:extLst>
          </p:cNvPr>
          <p:cNvSpPr txBox="1"/>
          <p:nvPr/>
        </p:nvSpPr>
        <p:spPr>
          <a:xfrm>
            <a:off x="4447688" y="1661135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F0000"/>
                </a:solidFill>
              </a:rPr>
              <a:t>수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색</a:t>
            </a:r>
            <a:endParaRPr lang="en-US" altLang="ko-KR" sz="4800" b="1" dirty="0">
              <a:solidFill>
                <a:srgbClr val="FF0000"/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4800" b="1" dirty="0">
                <a:solidFill>
                  <a:srgbClr val="FF0000"/>
                </a:solidFill>
              </a:rPr>
              <a:t>실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패</a:t>
            </a: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A657498-D441-47EC-B406-D520308C7C77}"/>
              </a:ext>
            </a:extLst>
          </p:cNvPr>
          <p:cNvSpPr/>
          <p:nvPr/>
        </p:nvSpPr>
        <p:spPr>
          <a:xfrm>
            <a:off x="4427232" y="1400882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685952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597722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07" name="타원 506">
            <a:extLst>
              <a:ext uri="{FF2B5EF4-FFF2-40B4-BE49-F238E27FC236}">
                <a16:creationId xmlns:a16="http://schemas.microsoft.com/office/drawing/2014/main" id="{12D6FE6F-754C-4F70-9492-0FC7D91F2F1D}"/>
              </a:ext>
            </a:extLst>
          </p:cNvPr>
          <p:cNvSpPr/>
          <p:nvPr/>
        </p:nvSpPr>
        <p:spPr>
          <a:xfrm>
            <a:off x="4339002" y="130535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70" y="2832432"/>
            <a:ext cx="1479124" cy="13359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494CC0-CB40-4478-99FB-B1227104912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t="59999" r="2442" b="1893"/>
          <a:stretch/>
        </p:blipFill>
        <p:spPr>
          <a:xfrm>
            <a:off x="4861391" y="2618827"/>
            <a:ext cx="1804189" cy="177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/>
              <a:t>메뉴 트리</a:t>
            </a:r>
            <a:endParaRPr lang="ko-KR" altLang="en-US" sz="32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D5AF63-243D-4095-8B26-43317C12AD62}"/>
              </a:ext>
            </a:extLst>
          </p:cNvPr>
          <p:cNvSpPr/>
          <p:nvPr/>
        </p:nvSpPr>
        <p:spPr>
          <a:xfrm>
            <a:off x="5515427" y="2414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존재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E0C9FC-8C6B-4F75-9DD1-1BC93BDD7C82}"/>
              </a:ext>
            </a:extLst>
          </p:cNvPr>
          <p:cNvSpPr/>
          <p:nvPr/>
        </p:nvSpPr>
        <p:spPr>
          <a:xfrm>
            <a:off x="6617005" y="24285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3C4EC1-D8C1-41CF-90A6-9D53A2BC2972}"/>
              </a:ext>
            </a:extLst>
          </p:cNvPr>
          <p:cNvSpPr/>
          <p:nvPr/>
        </p:nvSpPr>
        <p:spPr>
          <a:xfrm>
            <a:off x="5515426" y="8535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행동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947623-D08D-4029-BB5A-B03CB14E0CE0}"/>
              </a:ext>
            </a:extLst>
          </p:cNvPr>
          <p:cNvSpPr/>
          <p:nvPr/>
        </p:nvSpPr>
        <p:spPr>
          <a:xfrm>
            <a:off x="6617005" y="844928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A88535-DE44-49F0-92EB-BF59C7A2C35C}"/>
              </a:ext>
            </a:extLst>
          </p:cNvPr>
          <p:cNvSpPr/>
          <p:nvPr/>
        </p:nvSpPr>
        <p:spPr>
          <a:xfrm>
            <a:off x="7900010" y="241489"/>
            <a:ext cx="3991184" cy="106921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94C7BD-6477-40EA-B37B-6D0179D60EB1}"/>
              </a:ext>
            </a:extLst>
          </p:cNvPr>
          <p:cNvSpPr/>
          <p:nvPr/>
        </p:nvSpPr>
        <p:spPr>
          <a:xfrm>
            <a:off x="162376" y="154805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C1288B-64A1-4458-A81A-47A243129C5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85849" y="177665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10C77B-2E2D-497C-8192-4B84F70E425F}"/>
              </a:ext>
            </a:extLst>
          </p:cNvPr>
          <p:cNvSpPr/>
          <p:nvPr/>
        </p:nvSpPr>
        <p:spPr>
          <a:xfrm>
            <a:off x="1562100" y="15551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메인 메뉴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1C5805-5A0B-4C80-9015-E1F7E32F4ED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023837" y="2012367"/>
            <a:ext cx="0" cy="48456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94A7C44-7570-45C0-8519-E72BA341664C}"/>
              </a:ext>
            </a:extLst>
          </p:cNvPr>
          <p:cNvCxnSpPr>
            <a:cxnSpLocks/>
          </p:cNvCxnSpPr>
          <p:nvPr/>
        </p:nvCxnSpPr>
        <p:spPr>
          <a:xfrm>
            <a:off x="2485573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FE7E6F-9714-466A-B186-A09460AF9092}"/>
              </a:ext>
            </a:extLst>
          </p:cNvPr>
          <p:cNvSpPr/>
          <p:nvPr/>
        </p:nvSpPr>
        <p:spPr>
          <a:xfrm>
            <a:off x="2980081" y="15585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플레이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DDE5ECD-080F-4F4F-80C4-DC81285F7054}"/>
              </a:ext>
            </a:extLst>
          </p:cNvPr>
          <p:cNvCxnSpPr>
            <a:cxnSpLocks/>
          </p:cNvCxnSpPr>
          <p:nvPr/>
        </p:nvCxnSpPr>
        <p:spPr>
          <a:xfrm>
            <a:off x="2023837" y="2791306"/>
            <a:ext cx="4227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DE2153-5072-4A9D-9601-2E7FA1E2DC5D}"/>
              </a:ext>
            </a:extLst>
          </p:cNvPr>
          <p:cNvCxnSpPr>
            <a:cxnSpLocks/>
          </p:cNvCxnSpPr>
          <p:nvPr/>
        </p:nvCxnSpPr>
        <p:spPr>
          <a:xfrm>
            <a:off x="2023837" y="3639031"/>
            <a:ext cx="408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FEAEA63-40FD-4B88-94B4-8EA6A1DB7B04}"/>
              </a:ext>
            </a:extLst>
          </p:cNvPr>
          <p:cNvCxnSpPr>
            <a:cxnSpLocks/>
          </p:cNvCxnSpPr>
          <p:nvPr/>
        </p:nvCxnSpPr>
        <p:spPr>
          <a:xfrm>
            <a:off x="2023837" y="4524375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99A61B6-CD48-4560-9E31-7879F448D740}"/>
              </a:ext>
            </a:extLst>
          </p:cNvPr>
          <p:cNvCxnSpPr>
            <a:cxnSpLocks/>
          </p:cNvCxnSpPr>
          <p:nvPr/>
        </p:nvCxnSpPr>
        <p:spPr>
          <a:xfrm>
            <a:off x="2023837" y="5390670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0B15E2-67F4-45AD-ACB2-987D7D074E50}"/>
              </a:ext>
            </a:extLst>
          </p:cNvPr>
          <p:cNvSpPr/>
          <p:nvPr/>
        </p:nvSpPr>
        <p:spPr>
          <a:xfrm>
            <a:off x="246485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96B850-A753-4D3E-AE71-DBA97BE1ECFC}"/>
              </a:ext>
            </a:extLst>
          </p:cNvPr>
          <p:cNvSpPr/>
          <p:nvPr/>
        </p:nvSpPr>
        <p:spPr>
          <a:xfrm>
            <a:off x="2464858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93AE5F8-C4B4-4692-9F77-F3A85EB6A0FE}"/>
              </a:ext>
            </a:extLst>
          </p:cNvPr>
          <p:cNvSpPr/>
          <p:nvPr/>
        </p:nvSpPr>
        <p:spPr>
          <a:xfrm>
            <a:off x="2464858" y="4295294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5DCE55-6A38-4695-8643-507B0FA454DB}"/>
              </a:ext>
            </a:extLst>
          </p:cNvPr>
          <p:cNvSpPr/>
          <p:nvPr/>
        </p:nvSpPr>
        <p:spPr>
          <a:xfrm>
            <a:off x="2464858" y="51615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상점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B077D3-5274-4192-92B0-08BFFD1BAB01}"/>
              </a:ext>
            </a:extLst>
          </p:cNvPr>
          <p:cNvSpPr/>
          <p:nvPr/>
        </p:nvSpPr>
        <p:spPr>
          <a:xfrm>
            <a:off x="2464858" y="602788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D235D14-C78A-46F2-80BC-50B471B098D2}"/>
              </a:ext>
            </a:extLst>
          </p:cNvPr>
          <p:cNvCxnSpPr>
            <a:cxnSpLocks/>
          </p:cNvCxnSpPr>
          <p:nvPr/>
        </p:nvCxnSpPr>
        <p:spPr>
          <a:xfrm>
            <a:off x="2023837" y="6256483"/>
            <a:ext cx="4410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09DFB-FA9A-4753-8AFC-8E6CC800FE6E}"/>
              </a:ext>
            </a:extLst>
          </p:cNvPr>
          <p:cNvCxnSpPr>
            <a:cxnSpLocks/>
          </p:cNvCxnSpPr>
          <p:nvPr/>
        </p:nvCxnSpPr>
        <p:spPr>
          <a:xfrm>
            <a:off x="3388331" y="2791787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B1073C7-648C-49C3-B299-20DC7F450DA2}"/>
              </a:ext>
            </a:extLst>
          </p:cNvPr>
          <p:cNvSpPr/>
          <p:nvPr/>
        </p:nvSpPr>
        <p:spPr>
          <a:xfrm>
            <a:off x="3882837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 구매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F12D3B2-B7FF-449B-A2AC-B1EB64D38537}"/>
              </a:ext>
            </a:extLst>
          </p:cNvPr>
          <p:cNvCxnSpPr>
            <a:cxnSpLocks/>
          </p:cNvCxnSpPr>
          <p:nvPr/>
        </p:nvCxnSpPr>
        <p:spPr>
          <a:xfrm>
            <a:off x="4803717" y="27913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57858C-3ACA-49C3-9193-A51CEE9457B2}"/>
              </a:ext>
            </a:extLst>
          </p:cNvPr>
          <p:cNvSpPr/>
          <p:nvPr/>
        </p:nvSpPr>
        <p:spPr>
          <a:xfrm>
            <a:off x="527996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식량 획득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8C12F43-B312-4479-B43D-62F0FA5F0F69}"/>
              </a:ext>
            </a:extLst>
          </p:cNvPr>
          <p:cNvSpPr/>
          <p:nvPr/>
        </p:nvSpPr>
        <p:spPr>
          <a:xfrm>
            <a:off x="5181657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82F9F84-741B-4882-8E84-6B2DCA50E523}"/>
              </a:ext>
            </a:extLst>
          </p:cNvPr>
          <p:cNvSpPr/>
          <p:nvPr/>
        </p:nvSpPr>
        <p:spPr>
          <a:xfrm>
            <a:off x="3765770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D27DE71-9BCC-40E5-9B2D-068546F3689F}"/>
              </a:ext>
            </a:extLst>
          </p:cNvPr>
          <p:cNvCxnSpPr>
            <a:cxnSpLocks/>
          </p:cNvCxnSpPr>
          <p:nvPr/>
        </p:nvCxnSpPr>
        <p:spPr>
          <a:xfrm>
            <a:off x="340658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B7A3419-11B7-464C-BEE7-E43FF83B1D29}"/>
              </a:ext>
            </a:extLst>
          </p:cNvPr>
          <p:cNvSpPr/>
          <p:nvPr/>
        </p:nvSpPr>
        <p:spPr>
          <a:xfrm>
            <a:off x="3901092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 구매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C98FAAA-F6A7-4DAF-9547-D3E42C549A9D}"/>
              </a:ext>
            </a:extLst>
          </p:cNvPr>
          <p:cNvCxnSpPr>
            <a:cxnSpLocks/>
          </p:cNvCxnSpPr>
          <p:nvPr/>
        </p:nvCxnSpPr>
        <p:spPr>
          <a:xfrm>
            <a:off x="482563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4C0709-C68E-40D6-8D46-0F5886848E65}"/>
              </a:ext>
            </a:extLst>
          </p:cNvPr>
          <p:cNvSpPr/>
          <p:nvPr/>
        </p:nvSpPr>
        <p:spPr>
          <a:xfrm>
            <a:off x="5283675" y="343371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공격력 증가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A7623C8-E4BC-40CF-947B-0521224FEC07}"/>
              </a:ext>
            </a:extLst>
          </p:cNvPr>
          <p:cNvSpPr/>
          <p:nvPr/>
        </p:nvSpPr>
        <p:spPr>
          <a:xfrm>
            <a:off x="3780862" y="3329526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29654D8-75F0-4BD1-9BBE-F8512A38504E}"/>
              </a:ext>
            </a:extLst>
          </p:cNvPr>
          <p:cNvSpPr/>
          <p:nvPr/>
        </p:nvSpPr>
        <p:spPr>
          <a:xfrm>
            <a:off x="5181657" y="331245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3782878-1E98-4003-9A63-EAEBF9B4F85D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388331" y="4523413"/>
            <a:ext cx="512761" cy="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C161DB-7DB1-4459-A8BD-9A3323E6A3EA}"/>
              </a:ext>
            </a:extLst>
          </p:cNvPr>
          <p:cNvSpPr/>
          <p:nvPr/>
        </p:nvSpPr>
        <p:spPr>
          <a:xfrm>
            <a:off x="3901092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 구매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AF562EB-130D-4D7F-B34E-BAEC8274A8FB}"/>
              </a:ext>
            </a:extLst>
          </p:cNvPr>
          <p:cNvSpPr/>
          <p:nvPr/>
        </p:nvSpPr>
        <p:spPr>
          <a:xfrm>
            <a:off x="3749157" y="4148844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27EA18E-5900-469E-90E9-EE5AE913E2E1}"/>
              </a:ext>
            </a:extLst>
          </p:cNvPr>
          <p:cNvCxnSpPr>
            <a:cxnSpLocks/>
          </p:cNvCxnSpPr>
          <p:nvPr/>
        </p:nvCxnSpPr>
        <p:spPr>
          <a:xfrm>
            <a:off x="4803717" y="452341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DF2C623-473F-41C5-8D03-FACC472C743B}"/>
              </a:ext>
            </a:extLst>
          </p:cNvPr>
          <p:cNvSpPr/>
          <p:nvPr/>
        </p:nvSpPr>
        <p:spPr>
          <a:xfrm>
            <a:off x="5283398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5377137-C1CB-49C3-A245-469A94E6C028}"/>
              </a:ext>
            </a:extLst>
          </p:cNvPr>
          <p:cNvCxnSpPr>
            <a:cxnSpLocks/>
            <a:stCxn id="46" idx="3"/>
            <a:endCxn id="74" idx="1"/>
          </p:cNvCxnSpPr>
          <p:nvPr/>
        </p:nvCxnSpPr>
        <p:spPr>
          <a:xfrm flipV="1">
            <a:off x="3388331" y="5385622"/>
            <a:ext cx="512748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5593F6-8021-4573-B486-A4359F4A8B9E}"/>
              </a:ext>
            </a:extLst>
          </p:cNvPr>
          <p:cNvSpPr/>
          <p:nvPr/>
        </p:nvSpPr>
        <p:spPr>
          <a:xfrm>
            <a:off x="3901079" y="515702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장비 구매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F83311-FBA7-4BF7-9E57-2519D08945FE}"/>
              </a:ext>
            </a:extLst>
          </p:cNvPr>
          <p:cNvSpPr txBox="1"/>
          <p:nvPr/>
        </p:nvSpPr>
        <p:spPr>
          <a:xfrm>
            <a:off x="7938634" y="405423"/>
            <a:ext cx="3991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재화 획득    시간흐름    재화 소비    공격력 증가    버프 증가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A6229F7-4577-4EF7-83C1-769A796630AC}"/>
              </a:ext>
            </a:extLst>
          </p:cNvPr>
          <p:cNvSpPr/>
          <p:nvPr/>
        </p:nvSpPr>
        <p:spPr>
          <a:xfrm>
            <a:off x="8168843" y="82399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84D9CCB-E182-43D2-B88C-5947C9C69971}"/>
              </a:ext>
            </a:extLst>
          </p:cNvPr>
          <p:cNvCxnSpPr>
            <a:cxnSpLocks/>
          </p:cNvCxnSpPr>
          <p:nvPr/>
        </p:nvCxnSpPr>
        <p:spPr>
          <a:xfrm>
            <a:off x="8871285" y="9431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69242B4-5448-4890-95A0-DA4DD7C634EA}"/>
              </a:ext>
            </a:extLst>
          </p:cNvPr>
          <p:cNvSpPr/>
          <p:nvPr/>
        </p:nvSpPr>
        <p:spPr>
          <a:xfrm>
            <a:off x="9692501" y="83942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6F5F44D-1394-4FFC-AA72-0D51A7BADFD7}"/>
              </a:ext>
            </a:extLst>
          </p:cNvPr>
          <p:cNvSpPr/>
          <p:nvPr/>
        </p:nvSpPr>
        <p:spPr>
          <a:xfrm>
            <a:off x="10553529" y="83256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5D1514-D86F-4544-8B20-24BE20BF152E}"/>
              </a:ext>
            </a:extLst>
          </p:cNvPr>
          <p:cNvSpPr/>
          <p:nvPr/>
        </p:nvSpPr>
        <p:spPr>
          <a:xfrm>
            <a:off x="11374745" y="82327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7DE143B-5B5C-457C-8F29-C765D618F387}"/>
              </a:ext>
            </a:extLst>
          </p:cNvPr>
          <p:cNvSpPr/>
          <p:nvPr/>
        </p:nvSpPr>
        <p:spPr>
          <a:xfrm>
            <a:off x="5181657" y="418555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C83A2A0-4050-4D85-939D-104C1AFC970D}"/>
              </a:ext>
            </a:extLst>
          </p:cNvPr>
          <p:cNvSpPr/>
          <p:nvPr/>
        </p:nvSpPr>
        <p:spPr>
          <a:xfrm>
            <a:off x="3780862" y="505565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5A479396-E884-4F44-8F9D-43D5625C57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2310250"/>
            <a:ext cx="210615" cy="19625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A65E608-C69E-4AB9-9B49-167BCAB3BE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40" y="2310250"/>
            <a:ext cx="210615" cy="19625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43407B82-1BAE-4940-BF17-B3AFE845C4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3183008"/>
            <a:ext cx="210615" cy="19625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CDC338A-B9CE-4F68-A361-B26F0EF5FC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5" y="4022660"/>
            <a:ext cx="202911" cy="20317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CAF8021-7D9E-424F-AD78-BA3F6AED017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033122"/>
            <a:ext cx="197644" cy="21330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7344EDB-CE3E-4940-8DAC-282CCB5290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959388"/>
            <a:ext cx="200847" cy="159823"/>
          </a:xfrm>
          <a:prstGeom prst="rect">
            <a:avLst/>
          </a:prstGeom>
        </p:spPr>
      </p:pic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14F8BB6-132A-4FAB-9A7C-AAF13AF02260}"/>
              </a:ext>
            </a:extLst>
          </p:cNvPr>
          <p:cNvCxnSpPr>
            <a:cxnSpLocks/>
          </p:cNvCxnSpPr>
          <p:nvPr/>
        </p:nvCxnSpPr>
        <p:spPr>
          <a:xfrm>
            <a:off x="4795523" y="54113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049405C-205E-4FF5-9994-3A9C6F6B1E7D}"/>
              </a:ext>
            </a:extLst>
          </p:cNvPr>
          <p:cNvSpPr/>
          <p:nvPr/>
        </p:nvSpPr>
        <p:spPr>
          <a:xfrm>
            <a:off x="5257259" y="51827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B8F1E66-FEE1-40A0-97A9-B40D32B97ACF}"/>
              </a:ext>
            </a:extLst>
          </p:cNvPr>
          <p:cNvSpPr/>
          <p:nvPr/>
        </p:nvSpPr>
        <p:spPr>
          <a:xfrm>
            <a:off x="5152615" y="500758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252273-D375-46FA-89A7-995269795C59}"/>
              </a:ext>
            </a:extLst>
          </p:cNvPr>
          <p:cNvSpPr/>
          <p:nvPr/>
        </p:nvSpPr>
        <p:spPr>
          <a:xfrm>
            <a:off x="3901079" y="60298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 시작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FC8C8FD-FA3F-407A-886A-860825E2CA39}"/>
              </a:ext>
            </a:extLst>
          </p:cNvPr>
          <p:cNvCxnSpPr>
            <a:cxnSpLocks/>
            <a:stCxn id="47" idx="3"/>
            <a:endCxn id="95" idx="1"/>
          </p:cNvCxnSpPr>
          <p:nvPr/>
        </p:nvCxnSpPr>
        <p:spPr>
          <a:xfrm>
            <a:off x="3388331" y="6256483"/>
            <a:ext cx="512748" cy="19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CBB61-F091-4431-8426-2D2F3398F2A8}"/>
              </a:ext>
            </a:extLst>
          </p:cNvPr>
          <p:cNvSpPr/>
          <p:nvPr/>
        </p:nvSpPr>
        <p:spPr>
          <a:xfrm>
            <a:off x="5254120" y="602691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A8859A-D89A-45EE-B95B-60E52A8752BB}"/>
              </a:ext>
            </a:extLst>
          </p:cNvPr>
          <p:cNvCxnSpPr>
            <a:cxnSpLocks/>
          </p:cNvCxnSpPr>
          <p:nvPr/>
        </p:nvCxnSpPr>
        <p:spPr>
          <a:xfrm>
            <a:off x="4785451" y="6255519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211F5E3-7F24-47CE-A322-09C018106900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6177593" y="5934556"/>
            <a:ext cx="566041" cy="365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8952DFB-31FC-479E-8B16-1EA29B090003}"/>
              </a:ext>
            </a:extLst>
          </p:cNvPr>
          <p:cNvSpPr/>
          <p:nvPr/>
        </p:nvSpPr>
        <p:spPr>
          <a:xfrm>
            <a:off x="6743634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FCE20D6-7DA7-498F-B156-F4BD51B3E14D}"/>
              </a:ext>
            </a:extLst>
          </p:cNvPr>
          <p:cNvSpPr/>
          <p:nvPr/>
        </p:nvSpPr>
        <p:spPr>
          <a:xfrm>
            <a:off x="6743285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417B2D8-9B94-4496-AA23-BCA557149D70}"/>
              </a:ext>
            </a:extLst>
          </p:cNvPr>
          <p:cNvCxnSpPr>
            <a:cxnSpLocks/>
            <a:stCxn id="99" idx="3"/>
            <a:endCxn id="105" idx="1"/>
          </p:cNvCxnSpPr>
          <p:nvPr/>
        </p:nvCxnSpPr>
        <p:spPr>
          <a:xfrm>
            <a:off x="6177593" y="6255519"/>
            <a:ext cx="565692" cy="327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AB9F29C-6AA1-44B9-AA46-48CEE88F6A24}"/>
              </a:ext>
            </a:extLst>
          </p:cNvPr>
          <p:cNvSpPr/>
          <p:nvPr/>
        </p:nvSpPr>
        <p:spPr>
          <a:xfrm>
            <a:off x="8164536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보상 획득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179AEC-3B80-4895-A411-F7BCCF2439CA}"/>
              </a:ext>
            </a:extLst>
          </p:cNvPr>
          <p:cNvCxnSpPr>
            <a:cxnSpLocks/>
          </p:cNvCxnSpPr>
          <p:nvPr/>
        </p:nvCxnSpPr>
        <p:spPr>
          <a:xfrm>
            <a:off x="7675835" y="59345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494D808-CDF6-499B-AEC4-5C9A2032ECAF}"/>
              </a:ext>
            </a:extLst>
          </p:cNvPr>
          <p:cNvCxnSpPr>
            <a:cxnSpLocks/>
          </p:cNvCxnSpPr>
          <p:nvPr/>
        </p:nvCxnSpPr>
        <p:spPr>
          <a:xfrm>
            <a:off x="7689669" y="658293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C9FA282F-65C8-4A14-8716-08304A74AD20}"/>
              </a:ext>
            </a:extLst>
          </p:cNvPr>
          <p:cNvSpPr/>
          <p:nvPr/>
        </p:nvSpPr>
        <p:spPr>
          <a:xfrm>
            <a:off x="3752891" y="585643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BDC09B6B-5BF2-4E14-9F83-8304D65914D7}"/>
              </a:ext>
            </a:extLst>
          </p:cNvPr>
          <p:cNvSpPr/>
          <p:nvPr/>
        </p:nvSpPr>
        <p:spPr>
          <a:xfrm>
            <a:off x="6625217" y="554369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9F8F799-0B53-4016-8A74-8BD4D34FF31A}"/>
              </a:ext>
            </a:extLst>
          </p:cNvPr>
          <p:cNvSpPr/>
          <p:nvPr/>
        </p:nvSpPr>
        <p:spPr>
          <a:xfrm>
            <a:off x="8042454" y="555494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8127A9-4489-4B25-A758-9ACFE25607BF}"/>
              </a:ext>
            </a:extLst>
          </p:cNvPr>
          <p:cNvSpPr/>
          <p:nvPr/>
        </p:nvSpPr>
        <p:spPr>
          <a:xfrm>
            <a:off x="8164536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pic>
        <p:nvPicPr>
          <p:cNvPr id="118" name="그림 117" descr="그리기이(가) 표시된 사진&#10;&#10;자동 생성된 설명">
            <a:extLst>
              <a:ext uri="{FF2B5EF4-FFF2-40B4-BE49-F238E27FC236}">
                <a16:creationId xmlns:a16="http://schemas.microsoft.com/office/drawing/2014/main" id="{B5A65186-B9B6-4BEC-9535-BAA6FAF7F7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95" y="5793267"/>
            <a:ext cx="180183" cy="194442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DC9CE8-FB79-45C1-8C40-0F810D5D60CE}"/>
              </a:ext>
            </a:extLst>
          </p:cNvPr>
          <p:cNvSpPr/>
          <p:nvPr/>
        </p:nvSpPr>
        <p:spPr>
          <a:xfrm>
            <a:off x="4645278" y="154511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진입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7E0C0DC-0482-451E-B396-D4611E545F50}"/>
              </a:ext>
            </a:extLst>
          </p:cNvPr>
          <p:cNvCxnSpPr>
            <a:cxnSpLocks/>
            <a:endCxn id="120" idx="1"/>
          </p:cNvCxnSpPr>
          <p:nvPr/>
        </p:nvCxnSpPr>
        <p:spPr>
          <a:xfrm flipV="1">
            <a:off x="3964346" y="1773710"/>
            <a:ext cx="680932" cy="1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C75E027-448D-40FB-A395-408734133BAC}"/>
              </a:ext>
            </a:extLst>
          </p:cNvPr>
          <p:cNvSpPr/>
          <p:nvPr/>
        </p:nvSpPr>
        <p:spPr>
          <a:xfrm>
            <a:off x="6492224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EBBAB80-350B-414B-958B-7AA93158BE1D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5568751" y="1764855"/>
            <a:ext cx="923473" cy="8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27E8D60-AA8B-4F97-A949-12382F57C8EF}"/>
              </a:ext>
            </a:extLst>
          </p:cNvPr>
          <p:cNvSpPr/>
          <p:nvPr/>
        </p:nvSpPr>
        <p:spPr>
          <a:xfrm>
            <a:off x="7906019" y="15298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배틀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3255392-3C39-4293-ADD6-7942A821D61F}"/>
              </a:ext>
            </a:extLst>
          </p:cNvPr>
          <p:cNvCxnSpPr>
            <a:cxnSpLocks/>
          </p:cNvCxnSpPr>
          <p:nvPr/>
        </p:nvCxnSpPr>
        <p:spPr>
          <a:xfrm>
            <a:off x="7432731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40D879-9932-467D-836B-44B6281DCA3D}"/>
              </a:ext>
            </a:extLst>
          </p:cNvPr>
          <p:cNvSpPr/>
          <p:nvPr/>
        </p:nvSpPr>
        <p:spPr>
          <a:xfrm>
            <a:off x="9352394" y="15452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A6CF16F2-7540-490F-9EBB-1D82D01E531A}"/>
              </a:ext>
            </a:extLst>
          </p:cNvPr>
          <p:cNvCxnSpPr>
            <a:cxnSpLocks/>
          </p:cNvCxnSpPr>
          <p:nvPr/>
        </p:nvCxnSpPr>
        <p:spPr>
          <a:xfrm>
            <a:off x="8853982" y="17584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F6164A5-0217-4A3C-9DD9-2CF8A72BBDFF}"/>
              </a:ext>
            </a:extLst>
          </p:cNvPr>
          <p:cNvSpPr/>
          <p:nvPr/>
        </p:nvSpPr>
        <p:spPr>
          <a:xfrm>
            <a:off x="10779282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99BC0BD-93D0-4711-9882-852B0FF93C1C}"/>
              </a:ext>
            </a:extLst>
          </p:cNvPr>
          <p:cNvCxnSpPr>
            <a:cxnSpLocks/>
          </p:cNvCxnSpPr>
          <p:nvPr/>
        </p:nvCxnSpPr>
        <p:spPr>
          <a:xfrm>
            <a:off x="10275867" y="1764855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33C028C-B30B-4FCA-8480-39E98820BB4A}"/>
              </a:ext>
            </a:extLst>
          </p:cNvPr>
          <p:cNvSpPr/>
          <p:nvPr/>
        </p:nvSpPr>
        <p:spPr>
          <a:xfrm>
            <a:off x="7906018" y="22837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DDA80D3-E301-4CA5-9669-AFF9BFDC45E9}"/>
              </a:ext>
            </a:extLst>
          </p:cNvPr>
          <p:cNvCxnSpPr>
            <a:cxnSpLocks/>
            <a:stCxn id="124" idx="2"/>
            <a:endCxn id="130" idx="0"/>
          </p:cNvCxnSpPr>
          <p:nvPr/>
        </p:nvCxnSpPr>
        <p:spPr>
          <a:xfrm flipH="1">
            <a:off x="8367755" y="1987071"/>
            <a:ext cx="1" cy="296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40DDCFB-9303-4F94-ADD4-13C120440590}"/>
              </a:ext>
            </a:extLst>
          </p:cNvPr>
          <p:cNvSpPr/>
          <p:nvPr/>
        </p:nvSpPr>
        <p:spPr>
          <a:xfrm>
            <a:off x="7906018" y="307597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공격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E162BB5-1B86-4065-BD64-8F02A0C1613A}"/>
              </a:ext>
            </a:extLst>
          </p:cNvPr>
          <p:cNvCxnSpPr>
            <a:cxnSpLocks/>
          </p:cNvCxnSpPr>
          <p:nvPr/>
        </p:nvCxnSpPr>
        <p:spPr>
          <a:xfrm>
            <a:off x="8314269" y="2740900"/>
            <a:ext cx="0" cy="335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9DB6255-8B18-41F3-9A5A-8637A615B91E}"/>
              </a:ext>
            </a:extLst>
          </p:cNvPr>
          <p:cNvCxnSpPr>
            <a:cxnSpLocks/>
            <a:stCxn id="149" idx="1"/>
            <a:endCxn id="155" idx="0"/>
          </p:cNvCxnSpPr>
          <p:nvPr/>
        </p:nvCxnSpPr>
        <p:spPr>
          <a:xfrm rot="10800000">
            <a:off x="5097626" y="3811642"/>
            <a:ext cx="2802385" cy="351799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E609066E-0829-442D-B8B4-F99B2F9AE9AB}"/>
              </a:ext>
            </a:extLst>
          </p:cNvPr>
          <p:cNvSpPr/>
          <p:nvPr/>
        </p:nvSpPr>
        <p:spPr>
          <a:xfrm rot="13542511">
            <a:off x="5079565" y="2469240"/>
            <a:ext cx="389166" cy="493222"/>
          </a:xfrm>
          <a:prstGeom prst="arc">
            <a:avLst>
              <a:gd name="adj1" fmla="val 15948795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47003C-F2C1-4BEB-8437-68EA5C343C90}"/>
              </a:ext>
            </a:extLst>
          </p:cNvPr>
          <p:cNvCxnSpPr>
            <a:cxnSpLocks/>
            <a:stCxn id="27" idx="2"/>
            <a:endCxn id="120" idx="2"/>
          </p:cNvCxnSpPr>
          <p:nvPr/>
        </p:nvCxnSpPr>
        <p:spPr>
          <a:xfrm flipV="1">
            <a:off x="5098486" y="2002310"/>
            <a:ext cx="8529" cy="621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56CCA39-9945-4FAA-B778-155844C8AE8E}"/>
              </a:ext>
            </a:extLst>
          </p:cNvPr>
          <p:cNvSpPr/>
          <p:nvPr/>
        </p:nvSpPr>
        <p:spPr>
          <a:xfrm>
            <a:off x="6492224" y="228940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지체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4D63193-9AB4-4443-8547-334CB2362EA6}"/>
              </a:ext>
            </a:extLst>
          </p:cNvPr>
          <p:cNvCxnSpPr>
            <a:cxnSpLocks/>
            <a:stCxn id="120" idx="3"/>
            <a:endCxn id="134" idx="1"/>
          </p:cNvCxnSpPr>
          <p:nvPr/>
        </p:nvCxnSpPr>
        <p:spPr>
          <a:xfrm>
            <a:off x="5568751" y="1773710"/>
            <a:ext cx="923473" cy="744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129EE09-824D-4FC3-B7B7-06184129F9BD}"/>
              </a:ext>
            </a:extLst>
          </p:cNvPr>
          <p:cNvSpPr/>
          <p:nvPr/>
        </p:nvSpPr>
        <p:spPr>
          <a:xfrm>
            <a:off x="7900010" y="393484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 </a:t>
            </a:r>
            <a:r>
              <a:rPr lang="ko-KR" altLang="en-US" sz="1000" b="1" dirty="0">
                <a:solidFill>
                  <a:schemeClr val="tx1"/>
                </a:solidFill>
              </a:rPr>
              <a:t>후진</a:t>
            </a:r>
          </a:p>
        </p:txBody>
      </p:sp>
      <p:sp>
        <p:nvSpPr>
          <p:cNvPr id="155" name="원호 154">
            <a:extLst>
              <a:ext uri="{FF2B5EF4-FFF2-40B4-BE49-F238E27FC236}">
                <a16:creationId xmlns:a16="http://schemas.microsoft.com/office/drawing/2014/main" id="{BD6F59BA-C9AB-4D4D-819B-3FEBAC15A25C}"/>
              </a:ext>
            </a:extLst>
          </p:cNvPr>
          <p:cNvSpPr/>
          <p:nvPr/>
        </p:nvSpPr>
        <p:spPr>
          <a:xfrm rot="13542511">
            <a:off x="5079565" y="3392819"/>
            <a:ext cx="389166" cy="493222"/>
          </a:xfrm>
          <a:prstGeom prst="arc">
            <a:avLst>
              <a:gd name="adj1" fmla="val 16200000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CDB21DB7-FB19-4C78-97DB-D6370D7E2FC4}"/>
              </a:ext>
            </a:extLst>
          </p:cNvPr>
          <p:cNvCxnSpPr>
            <a:cxnSpLocks/>
            <a:endCxn id="155" idx="2"/>
          </p:cNvCxnSpPr>
          <p:nvPr/>
        </p:nvCxnSpPr>
        <p:spPr>
          <a:xfrm>
            <a:off x="5095329" y="2908436"/>
            <a:ext cx="3157" cy="6391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3C763700-5C39-485E-83BF-8CBAE1D4DD62}"/>
              </a:ext>
            </a:extLst>
          </p:cNvPr>
          <p:cNvCxnSpPr>
            <a:cxnSpLocks/>
            <a:stCxn id="143" idx="2"/>
            <a:endCxn id="149" idx="0"/>
          </p:cNvCxnSpPr>
          <p:nvPr/>
        </p:nvCxnSpPr>
        <p:spPr>
          <a:xfrm flipH="1">
            <a:off x="8361747" y="3533173"/>
            <a:ext cx="6008" cy="401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4AE2D0F9-589E-4CE6-8375-7899ECD82C43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6950409" y="2746601"/>
            <a:ext cx="3552" cy="300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49870EA-377B-4A64-91F8-BEE2AC3F0009}"/>
              </a:ext>
            </a:extLst>
          </p:cNvPr>
          <p:cNvSpPr/>
          <p:nvPr/>
        </p:nvSpPr>
        <p:spPr>
          <a:xfrm>
            <a:off x="6498088" y="306452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AF574AC1-B815-4DB8-8207-B09AB0F3D5DC}"/>
              </a:ext>
            </a:extLst>
          </p:cNvPr>
          <p:cNvCxnSpPr>
            <a:stCxn id="166" idx="2"/>
            <a:endCxn id="149" idx="0"/>
          </p:cNvCxnSpPr>
          <p:nvPr/>
        </p:nvCxnSpPr>
        <p:spPr>
          <a:xfrm rot="16200000" flipH="1">
            <a:off x="7454229" y="3027322"/>
            <a:ext cx="413114" cy="1401922"/>
          </a:xfrm>
          <a:prstGeom prst="bentConnector3">
            <a:avLst>
              <a:gd name="adj1" fmla="val 4077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3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화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16976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식량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지식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통행증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수급처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훈련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보스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광고 시청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충전 재화</a:t>
                      </a:r>
                      <a:r>
                        <a:rPr lang="en-US" altLang="ko-KR" sz="1100" dirty="0" smtClean="0"/>
                        <a:t>(3</a:t>
                      </a:r>
                      <a:r>
                        <a:rPr lang="ko-KR" altLang="en-US" sz="1100" dirty="0" smtClean="0"/>
                        <a:t>시간마다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개씩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업그레이드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훈련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무기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보물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상점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 진입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최대단위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3</a:t>
                      </a:r>
                      <a:r>
                        <a:rPr lang="ko-KR" altLang="en-US" sz="1100" dirty="0" smtClean="0"/>
                        <a:t>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92565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과 시간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일정 시간 간격으로 훈련 레벨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식량을 소비하여 업그레이드</a:t>
                      </a:r>
                      <a:r>
                        <a:rPr lang="en-US" altLang="ko-KR" sz="1100" b="0" dirty="0" smtClean="0"/>
                        <a:t>)</a:t>
                      </a:r>
                      <a:r>
                        <a:rPr lang="ko-KR" altLang="en-US" sz="1100" b="0" dirty="0" smtClean="0"/>
                        <a:t>에 비례한 </a:t>
                      </a:r>
                      <a:r>
                        <a:rPr lang="ko-KR" altLang="en-US" sz="1100" b="1" dirty="0" smtClean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무기 구매를 및 업그레이드를 통한 </a:t>
                      </a:r>
                      <a:r>
                        <a:rPr lang="ko-KR" altLang="en-US" sz="1100" b="1" dirty="0" smtClean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지식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보물 구매</a:t>
                      </a:r>
                      <a:r>
                        <a:rPr lang="en-US" altLang="ko-KR" sz="1100" b="0" baseline="0" dirty="0" smtClean="0"/>
                        <a:t>, </a:t>
                      </a:r>
                      <a:r>
                        <a:rPr lang="ko-KR" altLang="en-US" sz="1100" b="0" baseline="0" dirty="0" smtClean="0"/>
                        <a:t>업그레이드를 통해 캐릭터에게 영구적으로 여러 </a:t>
                      </a:r>
                      <a:r>
                        <a:rPr lang="ko-KR" altLang="en-US" sz="1100" b="1" baseline="0" dirty="0" smtClean="0"/>
                        <a:t>이로운 버프 효과 </a:t>
                      </a:r>
                      <a:r>
                        <a:rPr lang="ko-KR" altLang="en-US" sz="1100" b="0" baseline="0" dirty="0" smtClean="0"/>
                        <a:t>제공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패시브 스킬</a:t>
                      </a:r>
                      <a:r>
                        <a:rPr lang="en-US" altLang="ko-KR" sz="1100" b="0" baseline="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 smtClean="0"/>
                        <a:t>-</a:t>
                      </a:r>
                      <a:r>
                        <a:rPr lang="en-US" altLang="ko-KR" sz="1100" b="1" baseline="0" dirty="0" smtClean="0"/>
                        <a:t>[</a:t>
                      </a:r>
                      <a:r>
                        <a:rPr lang="ko-KR" altLang="en-US" sz="1100" b="1" baseline="0" dirty="0" smtClean="0"/>
                        <a:t>수색</a:t>
                      </a:r>
                      <a:r>
                        <a:rPr lang="en-US" altLang="ko-KR" sz="1100" b="1" baseline="0" dirty="0" smtClean="0"/>
                        <a:t>] </a:t>
                      </a:r>
                      <a:r>
                        <a:rPr lang="ko-KR" altLang="en-US" sz="1100" b="0" baseline="0" dirty="0" smtClean="0"/>
                        <a:t>콘텐츠를 통해서 </a:t>
                      </a:r>
                      <a:r>
                        <a:rPr lang="ko-KR" altLang="en-US" sz="1100" b="1" baseline="0" dirty="0" smtClean="0"/>
                        <a:t>특수 버프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스페셜 보물</a:t>
                      </a:r>
                      <a:r>
                        <a:rPr lang="en-US" altLang="ko-KR" sz="1100" b="0" baseline="0" dirty="0" smtClean="0"/>
                        <a:t>)</a:t>
                      </a:r>
                      <a:r>
                        <a:rPr lang="ko-KR" altLang="en-US" sz="1100" b="0" baseline="0" dirty="0" smtClean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통행증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일일 입장 제한 </a:t>
                      </a:r>
                      <a:r>
                        <a:rPr lang="en-US" altLang="ko-KR" sz="1100" b="0" dirty="0" smtClean="0"/>
                        <a:t>5</a:t>
                      </a:r>
                      <a:r>
                        <a:rPr lang="ko-KR" altLang="en-US" sz="1100" b="0" dirty="0" smtClean="0"/>
                        <a:t>회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확률적으로 수색 콘텐츠에서만 획득 가능한 </a:t>
                      </a:r>
                      <a:r>
                        <a:rPr lang="ko-KR" altLang="en-US" sz="1100" b="1" dirty="0" smtClean="0"/>
                        <a:t>스페셜 보물 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특별 패시브</a:t>
                      </a:r>
                      <a:r>
                        <a:rPr lang="en-US" altLang="ko-KR" sz="1100" b="0" dirty="0" smtClean="0"/>
                        <a:t>) </a:t>
                      </a:r>
                      <a:r>
                        <a:rPr lang="ko-KR" altLang="en-US" sz="1100" b="0" dirty="0" smtClean="0"/>
                        <a:t>획득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금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캐릭터 아바타 등 인 앱 상품 판매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텐</a:t>
            </a:r>
            <a:endParaRPr lang="en-US" altLang="ko-KR" dirty="0" smtClean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219879" y="1132156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289074" y="1400647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96" y="1239473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5326304" y="1276746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3900" y="513517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14" y="377292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 smtClean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식량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69AB3D"/>
                </a:solidFill>
              </a:rPr>
              <a:t>지식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D80D"/>
                </a:solidFill>
              </a:rPr>
              <a:t>금</a:t>
            </a:r>
            <a:r>
              <a:rPr lang="ko-KR" altLang="en-US" sz="1200" dirty="0" smtClean="0"/>
              <a:t> 수량 </a:t>
            </a:r>
            <a:r>
              <a:rPr lang="ko-KR" altLang="en-US" sz="1200" dirty="0"/>
              <a:t>표시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소비로 인한 재화 변화량만 표시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획득량은 표시하지 않음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단위는 추후 변경 예정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사람모양 아이콘이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이동함</a:t>
            </a:r>
            <a:endParaRPr lang="en-US" altLang="ko-KR" sz="1200" dirty="0" smtClean="0"/>
          </a:p>
          <a:p>
            <a:r>
              <a:rPr lang="ko-KR" altLang="en-US" sz="1200" dirty="0" smtClean="0"/>
              <a:t>이동시 게이지바가 차오름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노랑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주황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빨강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일반 스테이지에서는     두루마리 표시</a:t>
            </a:r>
            <a:endParaRPr lang="en-US" altLang="ko-KR" sz="1200" dirty="0" smtClean="0"/>
          </a:p>
          <a:p>
            <a:r>
              <a:rPr lang="ko-KR" altLang="en-US" sz="1200" dirty="0" smtClean="0"/>
              <a:t>보스 스테이지에서는     두루마리 표시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애니메이션</a:t>
            </a:r>
            <a:r>
              <a:rPr lang="en-US" altLang="ko-KR" sz="1200" dirty="0" smtClean="0"/>
              <a:t>]</a:t>
            </a:r>
          </a:p>
          <a:p>
            <a:r>
              <a:rPr lang="ko-KR" altLang="en-US" sz="1200" dirty="0" smtClean="0"/>
              <a:t>스테이지 진입시 두루마리가 펼쳐 지고</a:t>
            </a:r>
            <a:endParaRPr lang="en-US" altLang="ko-KR" sz="1200" dirty="0" smtClean="0"/>
          </a:p>
          <a:p>
            <a:r>
              <a:rPr lang="ko-KR" altLang="en-US" sz="1200" dirty="0" smtClean="0"/>
              <a:t>인장이 합쳐짐 </a:t>
            </a:r>
            <a:r>
              <a:rPr lang="en-US" altLang="ko-KR" sz="1200" dirty="0" smtClean="0"/>
              <a:t>(Fade in)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참조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초 뒤 인장이 내려가고 두루마리가 접힘</a:t>
            </a:r>
            <a:endParaRPr lang="en-US" altLang="ko-KR" sz="1200" dirty="0" smtClean="0"/>
          </a:p>
          <a:p>
            <a:r>
              <a:rPr lang="en-US" altLang="ko-KR" sz="1200" dirty="0" smtClean="0"/>
              <a:t>(Fade out)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참조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 smtClean="0"/>
              <a:t>옵션 버튼 클릭시 팝업 등장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X</a:t>
            </a:r>
            <a:r>
              <a:rPr lang="ko-KR" altLang="en-US" sz="1200" dirty="0" smtClean="0"/>
              <a:t>버튼 클릭시 하단에서 상단으로 다시 올라감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8" y="582495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607182" y="1389740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510470" y="1297395"/>
            <a:ext cx="785070" cy="968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280083" y="2288825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[layout]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379714" y="115719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04564" y="508524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83272" y="494504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41368" y="3717855"/>
            <a:ext cx="361125" cy="323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871168" y="357765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" y="596180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65969" y="608194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04564" y="587529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83272" y="573509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3598009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799854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616713" y="1403484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58260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866705" y="1399406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08252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2466957" y="1499779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951797" y="154803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1" y="508524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889456" y="558020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진입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92977" y="632884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숨김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188685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3" y="3564287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504564" y="3188788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78891" y="3042061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4933618" y="4297325"/>
            <a:ext cx="3536726" cy="2308515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ED31C"/>
                  </a:solidFill>
                </a:rPr>
                <a:t>설정</a:t>
              </a:r>
              <a:endParaRPr lang="ko-KR" altLang="en-US" sz="1400" b="1" dirty="0">
                <a:solidFill>
                  <a:srgbClr val="FED31C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654787" y="1735600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재화 변화량 표시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7959112" y="4494209"/>
            <a:ext cx="222571" cy="222571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871168" y="4225152"/>
            <a:ext cx="3670851" cy="248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6154000" y="5219799"/>
            <a:ext cx="125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수정 예정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훈련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보물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상점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수색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옵션</a:t>
            </a:r>
            <a:endParaRPr lang="en-US" altLang="ko-KR" dirty="0" smtClean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훈련 업그레이드</a:t>
            </a:r>
            <a:endParaRPr lang="ko-KR" altLang="en-US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1470351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훈련 구매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3475463" y="5015358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업그레이드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3475463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구매</a:t>
            </a:r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3475463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장착</a:t>
            </a:r>
            <a:endParaRPr lang="ko-KR" altLang="en-US" sz="1100" dirty="0"/>
          </a:p>
        </p:txBody>
      </p:sp>
      <p:sp>
        <p:nvSpPr>
          <p:cNvPr id="34" name="직사각형 33"/>
          <p:cNvSpPr/>
          <p:nvPr/>
        </p:nvSpPr>
        <p:spPr>
          <a:xfrm>
            <a:off x="5421250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보물 구매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5421250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보물 업그레이드</a:t>
            </a:r>
            <a:endParaRPr lang="ko-KR" altLang="en-US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7367037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스킨 구매</a:t>
            </a:r>
            <a:endParaRPr lang="ko-KR" altLang="en-US" sz="1100" dirty="0"/>
          </a:p>
        </p:txBody>
      </p:sp>
      <p:sp>
        <p:nvSpPr>
          <p:cNvPr id="37" name="직사각형 36"/>
          <p:cNvSpPr/>
          <p:nvPr/>
        </p:nvSpPr>
        <p:spPr>
          <a:xfrm>
            <a:off x="7367037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스킨 장착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9307904" y="3588469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스페셜보물 수색</a:t>
            </a:r>
            <a:endParaRPr lang="ko-KR" altLang="en-US" sz="1100" dirty="0"/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18517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75239" y="3198045"/>
            <a:ext cx="890191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65519" y="3183213"/>
            <a:ext cx="890191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508797" y="3539935"/>
            <a:ext cx="1603635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52075" y="3896657"/>
            <a:ext cx="2317079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26137" y="3198044"/>
            <a:ext cx="890191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69415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86755" y="3212875"/>
            <a:ext cx="890191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30033" y="3569597"/>
            <a:ext cx="1603635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44913" y="3230166"/>
            <a:ext cx="890190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42069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4359749"/>
            <a:ext cx="7261104" cy="23209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1062878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카메라 연출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맵은 밝은 부분만 보이게 카메라 </a:t>
            </a:r>
            <a:r>
              <a:rPr lang="en-US" altLang="ko-KR" sz="1200" dirty="0" smtClean="0"/>
              <a:t>Zoom IN </a:t>
            </a:r>
            <a:r>
              <a:rPr lang="ko-KR" altLang="en-US" sz="1200" dirty="0" smtClean="0"/>
              <a:t>기능을 사용합니다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카메라의 </a:t>
            </a:r>
            <a:r>
              <a:rPr lang="en-US" altLang="ko-KR" sz="1200" dirty="0" smtClean="0"/>
              <a:t>Y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좌표는 고정된 채로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좌표만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이동합니다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검은색 부분이 넘어간 부분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보스를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 이내 못 잡은 경우 화면 중앙에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초 동안</a:t>
            </a:r>
            <a:r>
              <a:rPr lang="en-US" altLang="ko-KR" sz="1200" dirty="0" smtClean="0"/>
              <a:t> “</a:t>
            </a:r>
            <a:r>
              <a:rPr lang="ko-KR" altLang="en-US" sz="1200" dirty="0" smtClean="0"/>
              <a:t>실패</a:t>
            </a:r>
            <a:r>
              <a:rPr lang="en-US" altLang="ko-KR" sz="1200" dirty="0" smtClean="0"/>
              <a:t>“ </a:t>
            </a:r>
            <a:r>
              <a:rPr lang="ko-KR" altLang="en-US" sz="1200" dirty="0" smtClean="0"/>
              <a:t>메시지 표시</a:t>
            </a:r>
            <a:r>
              <a:rPr lang="en-US" altLang="ko-KR" sz="1200" dirty="0" smtClean="0"/>
              <a:t>(Fade in, Fade out </a:t>
            </a:r>
            <a:r>
              <a:rPr lang="ko-KR" altLang="en-US" sz="1200" dirty="0" smtClean="0"/>
              <a:t>효과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초씩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보스가 공격해서 플레이어를 밀어내고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 뒤 화면이 어두워짐</a:t>
            </a:r>
            <a:r>
              <a:rPr lang="en-US" altLang="ko-KR" sz="1200" dirty="0" smtClean="0"/>
              <a:t>(Fade out) , 1</a:t>
            </a:r>
            <a:r>
              <a:rPr lang="ko-KR" altLang="en-US" sz="1200" dirty="0" smtClean="0"/>
              <a:t>초 뒤 화면이 다시 밝아짐 </a:t>
            </a:r>
            <a:r>
              <a:rPr lang="en-US" altLang="ko-KR" sz="1200" dirty="0" smtClean="0"/>
              <a:t>(Fade in)</a:t>
            </a:r>
          </a:p>
          <a:p>
            <a:endParaRPr lang="en-US" altLang="ko-KR" sz="12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캐릭터 이동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플레이어 캐릭터는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맵 의    지점까지 이동한 뒤 멈춰서 공격을 시작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보스 몬스터는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   지점까지 이동한 뒤 멈춤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캐릭터 사거리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캐릭터의 사거리는 서로간의 앞에 위치하기 때문에 변화하지 않습니다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캐릭터들이 서로간의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 거리가 </a:t>
            </a:r>
            <a:r>
              <a:rPr lang="en-US" altLang="ko-KR" sz="1200" dirty="0" smtClean="0"/>
              <a:t>50 </a:t>
            </a:r>
            <a:r>
              <a:rPr lang="ko-KR" altLang="en-US" sz="1200" dirty="0" smtClean="0"/>
              <a:t>이하가 되면 플레이어 캐릭터가 공격을 시작합니다</a:t>
            </a:r>
            <a:endParaRPr lang="en-US" altLang="ko-KR" sz="1200" dirty="0" smtClean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370698" y="1062878"/>
            <a:ext cx="0" cy="23209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93105" y="2393156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79223" y="2500363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54076" y="1062878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526" y="4359748"/>
            <a:ext cx="2963550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3" y="5676133"/>
            <a:ext cx="699743" cy="65246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497347" y="2423716"/>
            <a:ext cx="535655" cy="59134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31" y="5704534"/>
            <a:ext cx="867099" cy="59565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509030" y="2526369"/>
            <a:ext cx="247052" cy="7411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blipFill>
                <a:blip r:embed="rId9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원호 54"/>
          <p:cNvSpPr/>
          <p:nvPr/>
        </p:nvSpPr>
        <p:spPr>
          <a:xfrm rot="10800000">
            <a:off x="2370699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382995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395073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+mn-ea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blipFill>
                <a:blip r:embed="rId11"/>
                <a:stretch>
                  <a:fillRect l="-26316" t="-1923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56" y="5306154"/>
            <a:ext cx="1489688" cy="121186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121813" y="5695551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133496" y="5798204"/>
            <a:ext cx="247052" cy="741156"/>
          </a:xfrm>
          <a:prstGeom prst="rect">
            <a:avLst/>
          </a:prstGeom>
        </p:spPr>
      </p:pic>
      <p:sp>
        <p:nvSpPr>
          <p:cNvPr id="73" name="오른쪽 화살표 72"/>
          <p:cNvSpPr/>
          <p:nvPr/>
        </p:nvSpPr>
        <p:spPr>
          <a:xfrm rot="5400000">
            <a:off x="3642049" y="3751201"/>
            <a:ext cx="75805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flipH="1">
            <a:off x="6674853" y="5934729"/>
            <a:ext cx="36367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219576" y="2053515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시점에서 안보임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99917" y="542250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시점에서 안보임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393156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089589" y="2651752"/>
            <a:ext cx="620224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219576" y="3676130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스테이지 </a:t>
            </a:r>
            <a:r>
              <a:rPr lang="ko-KR" altLang="en-US" b="1" dirty="0" smtClean="0"/>
              <a:t>넘어가는 과정</a:t>
            </a:r>
            <a:endParaRPr lang="ko-KR" altLang="en-US" b="1" dirty="0"/>
          </a:p>
        </p:txBody>
      </p:sp>
      <p:sp>
        <p:nvSpPr>
          <p:cNvPr id="81" name="오른쪽 화살표 80"/>
          <p:cNvSpPr/>
          <p:nvPr/>
        </p:nvSpPr>
        <p:spPr>
          <a:xfrm>
            <a:off x="4221740" y="5934729"/>
            <a:ext cx="119328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0"/>
            <a:ext cx="354833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플레이어 캐릭터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캐릭터를 클릭하면 정보창으로 이동</a:t>
            </a:r>
            <a:endParaRPr lang="en-US" altLang="ko-KR" sz="1200" dirty="0"/>
          </a:p>
          <a:p>
            <a:r>
              <a:rPr lang="ko-KR" altLang="en-US" sz="1200" dirty="0" smtClean="0"/>
              <a:t>적 몬스터에게 </a:t>
            </a:r>
            <a:r>
              <a:rPr lang="ko-KR" altLang="en-US" sz="1200" dirty="0"/>
              <a:t>공격당하지 않음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적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몬스터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몬스터는 </a:t>
            </a:r>
            <a:r>
              <a:rPr lang="en-US" altLang="ko-KR" sz="1200" b="1" dirty="0" smtClean="0"/>
              <a:t>5M</a:t>
            </a:r>
            <a:r>
              <a:rPr lang="ko-KR" altLang="en-US" sz="1200" dirty="0" smtClean="0"/>
              <a:t>씩 등장</a:t>
            </a:r>
            <a:endParaRPr lang="en-US" altLang="ko-KR" sz="1200" dirty="0" smtClean="0"/>
          </a:p>
          <a:p>
            <a:r>
              <a:rPr lang="ko-KR" altLang="en-US" sz="1200" dirty="0" smtClean="0"/>
              <a:t>몬스터를 처치하면 </a:t>
            </a:r>
            <a:r>
              <a:rPr lang="ko-KR" altLang="en-US" sz="1200" dirty="0" smtClean="0"/>
              <a:t>식량과 지식을 획득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식량</a:t>
            </a:r>
            <a:r>
              <a:rPr lang="en-US" altLang="ko-KR" sz="1200" dirty="0" smtClean="0"/>
              <a:t>5:</a:t>
            </a:r>
            <a:r>
              <a:rPr lang="ko-KR" altLang="en-US" sz="1200" dirty="0" smtClean="0"/>
              <a:t>지식</a:t>
            </a:r>
            <a:r>
              <a:rPr lang="en-US" altLang="ko-KR" sz="1200" dirty="0" smtClean="0"/>
              <a:t>1 </a:t>
            </a:r>
            <a:r>
              <a:rPr lang="ko-KR" altLang="en-US" sz="1200" dirty="0" smtClean="0"/>
              <a:t>비율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거리가 </a:t>
            </a:r>
            <a:r>
              <a:rPr lang="en-US" altLang="ko-KR" sz="1200" b="1" dirty="0" smtClean="0"/>
              <a:t>50M</a:t>
            </a:r>
            <a:r>
              <a:rPr lang="ko-KR" altLang="en-US" sz="1200" dirty="0" smtClean="0"/>
              <a:t>씩 증가할 때마다 획득 량이 </a:t>
            </a:r>
            <a:r>
              <a:rPr lang="en-US" altLang="ko-KR" sz="1200" dirty="0" smtClean="0"/>
              <a:t>5%</a:t>
            </a:r>
            <a:r>
              <a:rPr lang="ko-KR" altLang="en-US" sz="1200" dirty="0" smtClean="0"/>
              <a:t>씩 증가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보스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각 </a:t>
            </a:r>
            <a:r>
              <a:rPr lang="en-US" altLang="ko-KR" sz="1200" b="1" dirty="0" smtClean="0"/>
              <a:t>50M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r>
              <a:rPr lang="en-US" altLang="ko-KR" sz="1200" dirty="0" smtClean="0"/>
              <a:t>30</a:t>
            </a:r>
            <a:r>
              <a:rPr lang="ko-KR" altLang="en-US" sz="1200" dirty="0"/>
              <a:t>초 안에 보스를 죽일 시 </a:t>
            </a:r>
            <a:r>
              <a:rPr lang="ko-KR" altLang="en-US" sz="1200" dirty="0" smtClean="0"/>
              <a:t>대량의 </a:t>
            </a:r>
            <a:r>
              <a:rPr lang="ko-KR" altLang="en-US" sz="1200" dirty="0" smtClean="0"/>
              <a:t>지식 획득 후</a:t>
            </a:r>
            <a:r>
              <a:rPr lang="ko-KR" altLang="en-US" sz="1200" dirty="0" smtClean="0"/>
              <a:t> 다음 스테이지 진입</a:t>
            </a:r>
            <a:endParaRPr lang="en-US" altLang="ko-KR" sz="1200" dirty="0"/>
          </a:p>
          <a:p>
            <a:r>
              <a:rPr lang="en-US" altLang="ko-KR" sz="1200" dirty="0" smtClean="0"/>
              <a:t>30</a:t>
            </a:r>
            <a:r>
              <a:rPr lang="ko-KR" altLang="en-US" sz="1200" dirty="0" smtClean="0"/>
              <a:t>초</a:t>
            </a:r>
            <a:r>
              <a:rPr lang="ko-KR" altLang="en-US" sz="1200" dirty="0" smtClean="0"/>
              <a:t>안에 </a:t>
            </a:r>
            <a:r>
              <a:rPr lang="ko-KR" altLang="en-US" sz="1200" dirty="0"/>
              <a:t>처치 못할 시 </a:t>
            </a:r>
            <a:r>
              <a:rPr lang="ko-KR" altLang="en-US" sz="1200" dirty="0" smtClean="0"/>
              <a:t>플레이어 캐릭터가 </a:t>
            </a:r>
            <a:r>
              <a:rPr lang="en-US" altLang="ko-KR" sz="1200" dirty="0" smtClean="0"/>
              <a:t>15M </a:t>
            </a:r>
            <a:r>
              <a:rPr lang="ko-KR" altLang="en-US" sz="1200" dirty="0" smtClean="0"/>
              <a:t>뒤로 밀려남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보스가 플레이어를 공격해서 밀어냅니다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5" name="그림 2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보스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9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89697"/>
            <a:ext cx="997105" cy="87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36591" y="190886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76843" y="18904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070967" y="1661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253" idx="2"/>
            <a:endCxn id="254" idx="3"/>
          </p:cNvCxnSpPr>
          <p:nvPr/>
        </p:nvCxnSpPr>
        <p:spPr>
          <a:xfrm flipH="1">
            <a:off x="7182768" y="1811441"/>
            <a:ext cx="888199" cy="76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53" idx="4"/>
            <a:endCxn id="252" idx="3"/>
          </p:cNvCxnSpPr>
          <p:nvPr/>
        </p:nvCxnSpPr>
        <p:spPr>
          <a:xfrm rot="5400000">
            <a:off x="7472982" y="2042511"/>
            <a:ext cx="829057" cy="66621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CB68E26D-4F0A-4CB5-92FD-544A4525D9F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7" name="그림 6" descr="장난감, 방이(가) 표시된 사진&#10;&#10;자동 생성된 설명">
            <a:extLst>
              <a:ext uri="{FF2B5EF4-FFF2-40B4-BE49-F238E27FC236}">
                <a16:creationId xmlns:a16="http://schemas.microsoft.com/office/drawing/2014/main" id="{2A9A77DF-4F1D-4F96-AC73-780EF61F673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7673" y="2630754"/>
            <a:ext cx="88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2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처치 모션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우는 표정을 하며 뒤로 </a:t>
            </a:r>
            <a:r>
              <a:rPr lang="en-US" altLang="ko-KR" sz="1400" dirty="0"/>
              <a:t>2</a:t>
            </a:r>
            <a:r>
              <a:rPr lang="ko-KR" altLang="en-US" sz="1400" dirty="0"/>
              <a:t>번 밀려남</a:t>
            </a:r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-74846" y="11757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8" y="1120587"/>
            <a:ext cx="998634" cy="384859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55596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6161181" y="1126825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1F3C65EB-24C0-45E4-8607-3C6ED8722C88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109" name="그림 108" descr="장난감, 방이(가) 표시된 사진&#10;&#10;자동 생성된 설명">
            <a:extLst>
              <a:ext uri="{FF2B5EF4-FFF2-40B4-BE49-F238E27FC236}">
                <a16:creationId xmlns:a16="http://schemas.microsoft.com/office/drawing/2014/main" id="{A0571222-912C-423B-93D5-04E80E1C84C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E8EE4E-913A-49A0-94D9-F65B351AF7B7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3090847"/>
            <a:ext cx="1329246" cy="27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5541</TotalTime>
  <Words>2959</Words>
  <Application>Microsoft Office PowerPoint</Application>
  <PresentationFormat>와이드스크린</PresentationFormat>
  <Paragraphs>1098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PF스타더스트</vt:lpstr>
      <vt:lpstr>맑은 고딕</vt:lpstr>
      <vt:lpstr>Arial</vt:lpstr>
      <vt:lpstr>Cambria Math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318</cp:revision>
  <dcterms:created xsi:type="dcterms:W3CDTF">2020-08-13T13:01:44Z</dcterms:created>
  <dcterms:modified xsi:type="dcterms:W3CDTF">2020-08-28T14:16:49Z</dcterms:modified>
</cp:coreProperties>
</file>